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sldIdLst>
    <p:sldId id="266" r:id="rId5"/>
    <p:sldId id="262" r:id="rId6"/>
    <p:sldId id="278" r:id="rId7"/>
    <p:sldId id="417" r:id="rId8"/>
    <p:sldId id="398" r:id="rId9"/>
    <p:sldId id="397" r:id="rId10"/>
    <p:sldId id="400" r:id="rId11"/>
    <p:sldId id="399" r:id="rId12"/>
    <p:sldId id="401" r:id="rId13"/>
    <p:sldId id="402" r:id="rId14"/>
    <p:sldId id="403" r:id="rId15"/>
    <p:sldId id="404" r:id="rId16"/>
    <p:sldId id="405" r:id="rId17"/>
    <p:sldId id="406" r:id="rId18"/>
    <p:sldId id="393" r:id="rId19"/>
    <p:sldId id="394" r:id="rId20"/>
    <p:sldId id="407" r:id="rId21"/>
    <p:sldId id="408" r:id="rId22"/>
    <p:sldId id="395" r:id="rId23"/>
    <p:sldId id="409" r:id="rId24"/>
    <p:sldId id="410" r:id="rId25"/>
    <p:sldId id="396" r:id="rId26"/>
    <p:sldId id="411" r:id="rId27"/>
    <p:sldId id="412" r:id="rId28"/>
    <p:sldId id="413" r:id="rId29"/>
    <p:sldId id="414" r:id="rId30"/>
    <p:sldId id="415" r:id="rId31"/>
    <p:sldId id="416" r:id="rId32"/>
    <p:sldId id="392" r:id="rId33"/>
    <p:sldId id="36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IELIN Lucia" initials="ML" lastIdx="1" clrIdx="0">
    <p:extLst>
      <p:ext uri="{19B8F6BF-5375-455C-9EA6-DF929625EA0E}">
        <p15:presenceInfo xmlns:p15="http://schemas.microsoft.com/office/powerpoint/2012/main" userId="MICHIELIN Luc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315999-8E5F-4F53-8EF7-FE4677D321EE}" v="19" dt="2023-01-25T11:47:24.4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4" d="100"/>
          <a:sy n="64" d="100"/>
        </p:scale>
        <p:origin x="7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IELIN Lucia" userId="25d60082-b225-463e-a225-40b8a8c7c0b5" providerId="ADAL" clId="{71B1952B-2889-4678-B622-F754D0E13BFB}"/>
    <pc:docChg chg="undo custSel modSld">
      <pc:chgData name="MICHIELIN Lucia" userId="25d60082-b225-463e-a225-40b8a8c7c0b5" providerId="ADAL" clId="{71B1952B-2889-4678-B622-F754D0E13BFB}" dt="2021-04-14T13:58:05.850" v="496" actId="478"/>
      <pc:docMkLst>
        <pc:docMk/>
      </pc:docMkLst>
      <pc:sldChg chg="addSp delSp modSp mod">
        <pc:chgData name="MICHIELIN Lucia" userId="25d60082-b225-463e-a225-40b8a8c7c0b5" providerId="ADAL" clId="{71B1952B-2889-4678-B622-F754D0E13BFB}" dt="2021-04-14T13:47:39.354" v="5"/>
        <pc:sldMkLst>
          <pc:docMk/>
          <pc:sldMk cId="3166537840" sldId="266"/>
        </pc:sldMkLst>
        <pc:spChg chg="mod">
          <ac:chgData name="MICHIELIN Lucia" userId="25d60082-b225-463e-a225-40b8a8c7c0b5" providerId="ADAL" clId="{71B1952B-2889-4678-B622-F754D0E13BFB}" dt="2021-04-14T13:47:39.354" v="5"/>
          <ac:spMkLst>
            <pc:docMk/>
            <pc:sldMk cId="3166537840" sldId="266"/>
            <ac:spMk id="8" creationId="{00000000-0000-0000-0000-000000000000}"/>
          </ac:spMkLst>
        </pc:spChg>
        <pc:picChg chg="del">
          <ac:chgData name="MICHIELIN Lucia" userId="25d60082-b225-463e-a225-40b8a8c7c0b5" providerId="ADAL" clId="{71B1952B-2889-4678-B622-F754D0E13BFB}" dt="2021-04-14T13:47:13.650" v="0" actId="478"/>
          <ac:picMkLst>
            <pc:docMk/>
            <pc:sldMk cId="3166537840" sldId="266"/>
            <ac:picMk id="7" creationId="{412440A2-838F-44E4-989C-D1336B79CEC0}"/>
          </ac:picMkLst>
        </pc:picChg>
        <pc:picChg chg="add mod ord">
          <ac:chgData name="MICHIELIN Lucia" userId="25d60082-b225-463e-a225-40b8a8c7c0b5" providerId="ADAL" clId="{71B1952B-2889-4678-B622-F754D0E13BFB}" dt="2021-04-14T13:47:17.209" v="2" actId="167"/>
          <ac:picMkLst>
            <pc:docMk/>
            <pc:sldMk cId="3166537840" sldId="266"/>
            <ac:picMk id="9" creationId="{1E7496AE-840E-4FF6-8ECC-CC14FC929016}"/>
          </ac:picMkLst>
        </pc:picChg>
        <pc:picChg chg="add del mod">
          <ac:chgData name="MICHIELIN Lucia" userId="25d60082-b225-463e-a225-40b8a8c7c0b5" providerId="ADAL" clId="{71B1952B-2889-4678-B622-F754D0E13BFB}" dt="2021-04-14T13:47:31.066" v="4"/>
          <ac:picMkLst>
            <pc:docMk/>
            <pc:sldMk cId="3166537840" sldId="266"/>
            <ac:picMk id="10" creationId="{4C937918-2ECC-4F73-A69C-B8FA73897782}"/>
          </ac:picMkLst>
        </pc:picChg>
      </pc:sldChg>
      <pc:sldChg chg="addSp modSp mod">
        <pc:chgData name="MICHIELIN Lucia" userId="25d60082-b225-463e-a225-40b8a8c7c0b5" providerId="ADAL" clId="{71B1952B-2889-4678-B622-F754D0E13BFB}" dt="2021-04-14T13:50:24.985" v="154" actId="14100"/>
        <pc:sldMkLst>
          <pc:docMk/>
          <pc:sldMk cId="2916355862" sldId="274"/>
        </pc:sldMkLst>
        <pc:spChg chg="add mod">
          <ac:chgData name="MICHIELIN Lucia" userId="25d60082-b225-463e-a225-40b8a8c7c0b5" providerId="ADAL" clId="{71B1952B-2889-4678-B622-F754D0E13BFB}" dt="2021-04-14T13:50:21.181" v="153"/>
          <ac:spMkLst>
            <pc:docMk/>
            <pc:sldMk cId="2916355862" sldId="274"/>
            <ac:spMk id="7" creationId="{6991D2A8-5534-4554-A96D-D6CF2AAC2FE9}"/>
          </ac:spMkLst>
        </pc:spChg>
        <pc:spChg chg="add mod">
          <ac:chgData name="MICHIELIN Lucia" userId="25d60082-b225-463e-a225-40b8a8c7c0b5" providerId="ADAL" clId="{71B1952B-2889-4678-B622-F754D0E13BFB}" dt="2021-04-14T13:50:21.181" v="153"/>
          <ac:spMkLst>
            <pc:docMk/>
            <pc:sldMk cId="2916355862" sldId="274"/>
            <ac:spMk id="10" creationId="{2B4F5D4D-7D9A-44A3-9054-055316DE54F4}"/>
          </ac:spMkLst>
        </pc:spChg>
        <pc:picChg chg="mod">
          <ac:chgData name="MICHIELIN Lucia" userId="25d60082-b225-463e-a225-40b8a8c7c0b5" providerId="ADAL" clId="{71B1952B-2889-4678-B622-F754D0E13BFB}" dt="2021-04-14T13:50:24.985" v="154" actId="14100"/>
          <ac:picMkLst>
            <pc:docMk/>
            <pc:sldMk cId="2916355862" sldId="274"/>
            <ac:picMk id="6" creationId="{A00FB794-5C18-45B0-91CC-E4DD052ADBCE}"/>
          </ac:picMkLst>
        </pc:picChg>
        <pc:picChg chg="add mod">
          <ac:chgData name="MICHIELIN Lucia" userId="25d60082-b225-463e-a225-40b8a8c7c0b5" providerId="ADAL" clId="{71B1952B-2889-4678-B622-F754D0E13BFB}" dt="2021-04-14T13:50:21.181" v="153"/>
          <ac:picMkLst>
            <pc:docMk/>
            <pc:sldMk cId="2916355862" sldId="274"/>
            <ac:picMk id="9" creationId="{EA6CD512-0460-43FE-B55C-FE2D6EBA3D9E}"/>
          </ac:picMkLst>
        </pc:picChg>
        <pc:picChg chg="mod">
          <ac:chgData name="MICHIELIN Lucia" userId="25d60082-b225-463e-a225-40b8a8c7c0b5" providerId="ADAL" clId="{71B1952B-2889-4678-B622-F754D0E13BFB}" dt="2021-04-14T13:50:17.041" v="151" actId="1076"/>
          <ac:picMkLst>
            <pc:docMk/>
            <pc:sldMk cId="2916355862" sldId="274"/>
            <ac:picMk id="11" creationId="{348AED40-9058-44F2-AE73-3739F912348B}"/>
          </ac:picMkLst>
        </pc:picChg>
      </pc:sldChg>
      <pc:sldChg chg="delSp modSp mod">
        <pc:chgData name="MICHIELIN Lucia" userId="25d60082-b225-463e-a225-40b8a8c7c0b5" providerId="ADAL" clId="{71B1952B-2889-4678-B622-F754D0E13BFB}" dt="2021-04-14T13:58:05.850" v="496" actId="478"/>
        <pc:sldMkLst>
          <pc:docMk/>
          <pc:sldMk cId="1341854288" sldId="362"/>
        </pc:sldMkLst>
        <pc:spChg chg="del">
          <ac:chgData name="MICHIELIN Lucia" userId="25d60082-b225-463e-a225-40b8a8c7c0b5" providerId="ADAL" clId="{71B1952B-2889-4678-B622-F754D0E13BFB}" dt="2021-04-14T13:58:05.850" v="496" actId="478"/>
          <ac:spMkLst>
            <pc:docMk/>
            <pc:sldMk cId="1341854288" sldId="362"/>
            <ac:spMk id="3" creationId="{00000000-0000-0000-0000-000000000000}"/>
          </ac:spMkLst>
        </pc:spChg>
        <pc:spChg chg="mod">
          <ac:chgData name="MICHIELIN Lucia" userId="25d60082-b225-463e-a225-40b8a8c7c0b5" providerId="ADAL" clId="{71B1952B-2889-4678-B622-F754D0E13BFB}" dt="2021-04-14T13:57:58.438" v="494" actId="1076"/>
          <ac:spMkLst>
            <pc:docMk/>
            <pc:sldMk cId="1341854288" sldId="362"/>
            <ac:spMk id="7" creationId="{00000000-0000-0000-0000-000000000000}"/>
          </ac:spMkLst>
        </pc:spChg>
        <pc:spChg chg="mod">
          <ac:chgData name="MICHIELIN Lucia" userId="25d60082-b225-463e-a225-40b8a8c7c0b5" providerId="ADAL" clId="{71B1952B-2889-4678-B622-F754D0E13BFB}" dt="2021-04-14T13:58:02.869" v="495"/>
          <ac:spMkLst>
            <pc:docMk/>
            <pc:sldMk cId="1341854288" sldId="362"/>
            <ac:spMk id="9" creationId="{00000000-0000-0000-0000-000000000000}"/>
          </ac:spMkLst>
        </pc:spChg>
      </pc:sldChg>
      <pc:sldChg chg="addSp modSp mod">
        <pc:chgData name="MICHIELIN Lucia" userId="25d60082-b225-463e-a225-40b8a8c7c0b5" providerId="ADAL" clId="{71B1952B-2889-4678-B622-F754D0E13BFB}" dt="2021-04-14T13:48:07.141" v="38"/>
        <pc:sldMkLst>
          <pc:docMk/>
          <pc:sldMk cId="3768313203" sldId="376"/>
        </pc:sldMkLst>
        <pc:spChg chg="mod">
          <ac:chgData name="MICHIELIN Lucia" userId="25d60082-b225-463e-a225-40b8a8c7c0b5" providerId="ADAL" clId="{71B1952B-2889-4678-B622-F754D0E13BFB}" dt="2021-04-14T13:47:51.114" v="7" actId="1076"/>
          <ac:spMkLst>
            <pc:docMk/>
            <pc:sldMk cId="3768313203" sldId="376"/>
            <ac:spMk id="9" creationId="{08273A3E-08D2-4DFF-9E38-03101C6B5FD3}"/>
          </ac:spMkLst>
        </pc:spChg>
        <pc:spChg chg="mod">
          <ac:chgData name="MICHIELIN Lucia" userId="25d60082-b225-463e-a225-40b8a8c7c0b5" providerId="ADAL" clId="{71B1952B-2889-4678-B622-F754D0E13BFB}" dt="2021-04-14T13:47:59.200" v="37" actId="1035"/>
          <ac:spMkLst>
            <pc:docMk/>
            <pc:sldMk cId="3768313203" sldId="376"/>
            <ac:spMk id="10" creationId="{1CFC9FA7-2BDB-42E7-A3F0-D7E0BCD1EDC3}"/>
          </ac:spMkLst>
        </pc:spChg>
        <pc:spChg chg="mod">
          <ac:chgData name="MICHIELIN Lucia" userId="25d60082-b225-463e-a225-40b8a8c7c0b5" providerId="ADAL" clId="{71B1952B-2889-4678-B622-F754D0E13BFB}" dt="2021-04-14T13:47:59.200" v="37" actId="1035"/>
          <ac:spMkLst>
            <pc:docMk/>
            <pc:sldMk cId="3768313203" sldId="376"/>
            <ac:spMk id="11" creationId="{17E33230-5627-47EF-95FB-BDD8D327F9FF}"/>
          </ac:spMkLst>
        </pc:spChg>
        <pc:spChg chg="mod">
          <ac:chgData name="MICHIELIN Lucia" userId="25d60082-b225-463e-a225-40b8a8c7c0b5" providerId="ADAL" clId="{71B1952B-2889-4678-B622-F754D0E13BFB}" dt="2021-04-14T13:47:59.200" v="37" actId="1035"/>
          <ac:spMkLst>
            <pc:docMk/>
            <pc:sldMk cId="3768313203" sldId="376"/>
            <ac:spMk id="12" creationId="{03DE7026-B1FD-46FF-9899-0D10E8518241}"/>
          </ac:spMkLst>
        </pc:spChg>
        <pc:spChg chg="mod">
          <ac:chgData name="MICHIELIN Lucia" userId="25d60082-b225-463e-a225-40b8a8c7c0b5" providerId="ADAL" clId="{71B1952B-2889-4678-B622-F754D0E13BFB}" dt="2021-04-14T13:47:59.200" v="37" actId="1035"/>
          <ac:spMkLst>
            <pc:docMk/>
            <pc:sldMk cId="3768313203" sldId="376"/>
            <ac:spMk id="13" creationId="{258C17B8-E366-4687-9279-281965EE15B5}"/>
          </ac:spMkLst>
        </pc:spChg>
        <pc:spChg chg="add mod">
          <ac:chgData name="MICHIELIN Lucia" userId="25d60082-b225-463e-a225-40b8a8c7c0b5" providerId="ADAL" clId="{71B1952B-2889-4678-B622-F754D0E13BFB}" dt="2021-04-14T13:48:07.141" v="38"/>
          <ac:spMkLst>
            <pc:docMk/>
            <pc:sldMk cId="3768313203" sldId="376"/>
            <ac:spMk id="14" creationId="{1DC1C3F7-6123-42CC-8F2D-5AA534EC7BD3}"/>
          </ac:spMkLst>
        </pc:spChg>
        <pc:spChg chg="mod">
          <ac:chgData name="MICHIELIN Lucia" userId="25d60082-b225-463e-a225-40b8a8c7c0b5" providerId="ADAL" clId="{71B1952B-2889-4678-B622-F754D0E13BFB}" dt="2021-04-14T13:47:59.200" v="37" actId="1035"/>
          <ac:spMkLst>
            <pc:docMk/>
            <pc:sldMk cId="3768313203" sldId="376"/>
            <ac:spMk id="15" creationId="{22D84905-BF2B-4EF6-8CC3-12D294CA86C1}"/>
          </ac:spMkLst>
        </pc:spChg>
        <pc:spChg chg="mod">
          <ac:chgData name="MICHIELIN Lucia" userId="25d60082-b225-463e-a225-40b8a8c7c0b5" providerId="ADAL" clId="{71B1952B-2889-4678-B622-F754D0E13BFB}" dt="2021-04-14T13:47:59.200" v="37" actId="1035"/>
          <ac:spMkLst>
            <pc:docMk/>
            <pc:sldMk cId="3768313203" sldId="376"/>
            <ac:spMk id="16" creationId="{DE61B883-CF78-414A-BC6A-44FBAA89B93C}"/>
          </ac:spMkLst>
        </pc:spChg>
        <pc:spChg chg="mod">
          <ac:chgData name="MICHIELIN Lucia" userId="25d60082-b225-463e-a225-40b8a8c7c0b5" providerId="ADAL" clId="{71B1952B-2889-4678-B622-F754D0E13BFB}" dt="2021-04-14T13:47:59.200" v="37" actId="1035"/>
          <ac:spMkLst>
            <pc:docMk/>
            <pc:sldMk cId="3768313203" sldId="376"/>
            <ac:spMk id="17" creationId="{43C36995-0C08-4085-874B-A047051D6C23}"/>
          </ac:spMkLst>
        </pc:spChg>
        <pc:spChg chg="add mod">
          <ac:chgData name="MICHIELIN Lucia" userId="25d60082-b225-463e-a225-40b8a8c7c0b5" providerId="ADAL" clId="{71B1952B-2889-4678-B622-F754D0E13BFB}" dt="2021-04-14T13:48:07.141" v="38"/>
          <ac:spMkLst>
            <pc:docMk/>
            <pc:sldMk cId="3768313203" sldId="376"/>
            <ac:spMk id="19" creationId="{970D7006-632D-4527-A046-E3F7F3B25AFE}"/>
          </ac:spMkLst>
        </pc:spChg>
        <pc:picChg chg="mod">
          <ac:chgData name="MICHIELIN Lucia" userId="25d60082-b225-463e-a225-40b8a8c7c0b5" providerId="ADAL" clId="{71B1952B-2889-4678-B622-F754D0E13BFB}" dt="2021-04-14T13:47:49.291" v="6" actId="14100"/>
          <ac:picMkLst>
            <pc:docMk/>
            <pc:sldMk cId="3768313203" sldId="376"/>
            <ac:picMk id="8" creationId="{893D3A59-C523-4898-83A9-52243FAD83CF}"/>
          </ac:picMkLst>
        </pc:picChg>
        <pc:picChg chg="add mod">
          <ac:chgData name="MICHIELIN Lucia" userId="25d60082-b225-463e-a225-40b8a8c7c0b5" providerId="ADAL" clId="{71B1952B-2889-4678-B622-F754D0E13BFB}" dt="2021-04-14T13:48:07.141" v="38"/>
          <ac:picMkLst>
            <pc:docMk/>
            <pc:sldMk cId="3768313203" sldId="376"/>
            <ac:picMk id="18" creationId="{0B7304F4-1757-4625-9E7E-73F0B0D3C829}"/>
          </ac:picMkLst>
        </pc:picChg>
      </pc:sldChg>
      <pc:sldChg chg="addSp modSp mod">
        <pc:chgData name="MICHIELIN Lucia" userId="25d60082-b225-463e-a225-40b8a8c7c0b5" providerId="ADAL" clId="{71B1952B-2889-4678-B622-F754D0E13BFB}" dt="2021-04-14T13:48:32.355" v="71" actId="1037"/>
        <pc:sldMkLst>
          <pc:docMk/>
          <pc:sldMk cId="3884280855" sldId="377"/>
        </pc:sldMkLst>
        <pc:spChg chg="mod">
          <ac:chgData name="MICHIELIN Lucia" userId="25d60082-b225-463e-a225-40b8a8c7c0b5" providerId="ADAL" clId="{71B1952B-2889-4678-B622-F754D0E13BFB}" dt="2021-04-14T13:48:23.704" v="69" actId="1035"/>
          <ac:spMkLst>
            <pc:docMk/>
            <pc:sldMk cId="3884280855" sldId="377"/>
            <ac:spMk id="2" creationId="{AC84E88E-D6DB-4FD9-8C41-760B8FF9CD62}"/>
          </ac:spMkLst>
        </pc:spChg>
        <pc:spChg chg="mod">
          <ac:chgData name="MICHIELIN Lucia" userId="25d60082-b225-463e-a225-40b8a8c7c0b5" providerId="ADAL" clId="{71B1952B-2889-4678-B622-F754D0E13BFB}" dt="2021-04-14T13:48:23.704" v="69" actId="1035"/>
          <ac:spMkLst>
            <pc:docMk/>
            <pc:sldMk cId="3884280855" sldId="377"/>
            <ac:spMk id="3" creationId="{30133AA0-105B-4D86-B768-024230DF693E}"/>
          </ac:spMkLst>
        </pc:spChg>
        <pc:spChg chg="mod">
          <ac:chgData name="MICHIELIN Lucia" userId="25d60082-b225-463e-a225-40b8a8c7c0b5" providerId="ADAL" clId="{71B1952B-2889-4678-B622-F754D0E13BFB}" dt="2021-04-14T13:48:23.704" v="69" actId="1035"/>
          <ac:spMkLst>
            <pc:docMk/>
            <pc:sldMk cId="3884280855" sldId="377"/>
            <ac:spMk id="5" creationId="{9B5664DD-313D-47B8-B240-BE66F993854E}"/>
          </ac:spMkLst>
        </pc:spChg>
        <pc:spChg chg="mod">
          <ac:chgData name="MICHIELIN Lucia" userId="25d60082-b225-463e-a225-40b8a8c7c0b5" providerId="ADAL" clId="{71B1952B-2889-4678-B622-F754D0E13BFB}" dt="2021-04-14T13:48:23.704" v="69" actId="1035"/>
          <ac:spMkLst>
            <pc:docMk/>
            <pc:sldMk cId="3884280855" sldId="377"/>
            <ac:spMk id="7" creationId="{FC115CFD-15E3-4C43-A601-B757DB4D6BAC}"/>
          </ac:spMkLst>
        </pc:spChg>
        <pc:spChg chg="mod">
          <ac:chgData name="MICHIELIN Lucia" userId="25d60082-b225-463e-a225-40b8a8c7c0b5" providerId="ADAL" clId="{71B1952B-2889-4678-B622-F754D0E13BFB}" dt="2021-04-14T13:48:14.985" v="40" actId="1076"/>
          <ac:spMkLst>
            <pc:docMk/>
            <pc:sldMk cId="3884280855" sldId="377"/>
            <ac:spMk id="9" creationId="{08273A3E-08D2-4DFF-9E38-03101C6B5FD3}"/>
          </ac:spMkLst>
        </pc:spChg>
        <pc:spChg chg="add mod">
          <ac:chgData name="MICHIELIN Lucia" userId="25d60082-b225-463e-a225-40b8a8c7c0b5" providerId="ADAL" clId="{71B1952B-2889-4678-B622-F754D0E13BFB}" dt="2021-04-14T13:48:32.355" v="71" actId="1037"/>
          <ac:spMkLst>
            <pc:docMk/>
            <pc:sldMk cId="3884280855" sldId="377"/>
            <ac:spMk id="11" creationId="{3D1D9B07-4DF0-4AAD-BA70-0A45D8C341CB}"/>
          </ac:spMkLst>
        </pc:spChg>
        <pc:spChg chg="add mod">
          <ac:chgData name="MICHIELIN Lucia" userId="25d60082-b225-463e-a225-40b8a8c7c0b5" providerId="ADAL" clId="{71B1952B-2889-4678-B622-F754D0E13BFB}" dt="2021-04-14T13:48:32.355" v="71" actId="1037"/>
          <ac:spMkLst>
            <pc:docMk/>
            <pc:sldMk cId="3884280855" sldId="377"/>
            <ac:spMk id="13" creationId="{A9309F10-D136-4773-825B-777A7728EB6E}"/>
          </ac:spMkLst>
        </pc:spChg>
        <pc:picChg chg="mod">
          <ac:chgData name="MICHIELIN Lucia" userId="25d60082-b225-463e-a225-40b8a8c7c0b5" providerId="ADAL" clId="{71B1952B-2889-4678-B622-F754D0E13BFB}" dt="2021-04-14T13:48:12.442" v="39" actId="14100"/>
          <ac:picMkLst>
            <pc:docMk/>
            <pc:sldMk cId="3884280855" sldId="377"/>
            <ac:picMk id="8" creationId="{893D3A59-C523-4898-83A9-52243FAD83CF}"/>
          </ac:picMkLst>
        </pc:picChg>
        <pc:picChg chg="add mod">
          <ac:chgData name="MICHIELIN Lucia" userId="25d60082-b225-463e-a225-40b8a8c7c0b5" providerId="ADAL" clId="{71B1952B-2889-4678-B622-F754D0E13BFB}" dt="2021-04-14T13:48:32.355" v="71" actId="1037"/>
          <ac:picMkLst>
            <pc:docMk/>
            <pc:sldMk cId="3884280855" sldId="377"/>
            <ac:picMk id="12" creationId="{E0567BDF-9B43-49EF-958B-33B008385C5D}"/>
          </ac:picMkLst>
        </pc:picChg>
        <pc:picChg chg="mod">
          <ac:chgData name="MICHIELIN Lucia" userId="25d60082-b225-463e-a225-40b8a8c7c0b5" providerId="ADAL" clId="{71B1952B-2889-4678-B622-F754D0E13BFB}" dt="2021-04-14T13:48:23.704" v="69" actId="1035"/>
          <ac:picMkLst>
            <pc:docMk/>
            <pc:sldMk cId="3884280855" sldId="377"/>
            <ac:picMk id="8194" creationId="{C860628E-6EFA-4911-BDB6-5F480BA5A745}"/>
          </ac:picMkLst>
        </pc:picChg>
      </pc:sldChg>
      <pc:sldChg chg="addSp modSp mod">
        <pc:chgData name="MICHIELIN Lucia" userId="25d60082-b225-463e-a225-40b8a8c7c0b5" providerId="ADAL" clId="{71B1952B-2889-4678-B622-F754D0E13BFB}" dt="2021-04-14T13:48:58.053" v="98"/>
        <pc:sldMkLst>
          <pc:docMk/>
          <pc:sldMk cId="2026139890" sldId="378"/>
        </pc:sldMkLst>
        <pc:spChg chg="mod">
          <ac:chgData name="MICHIELIN Lucia" userId="25d60082-b225-463e-a225-40b8a8c7c0b5" providerId="ADAL" clId="{71B1952B-2889-4678-B622-F754D0E13BFB}" dt="2021-04-14T13:48:55.383" v="97" actId="1035"/>
          <ac:spMkLst>
            <pc:docMk/>
            <pc:sldMk cId="2026139890" sldId="378"/>
            <ac:spMk id="2" creationId="{AC84E88E-D6DB-4FD9-8C41-760B8FF9CD62}"/>
          </ac:spMkLst>
        </pc:spChg>
        <pc:spChg chg="mod">
          <ac:chgData name="MICHIELIN Lucia" userId="25d60082-b225-463e-a225-40b8a8c7c0b5" providerId="ADAL" clId="{71B1952B-2889-4678-B622-F754D0E13BFB}" dt="2021-04-14T13:48:55.383" v="97" actId="1035"/>
          <ac:spMkLst>
            <pc:docMk/>
            <pc:sldMk cId="2026139890" sldId="378"/>
            <ac:spMk id="3" creationId="{30133AA0-105B-4D86-B768-024230DF693E}"/>
          </ac:spMkLst>
        </pc:spChg>
        <pc:spChg chg="mod">
          <ac:chgData name="MICHIELIN Lucia" userId="25d60082-b225-463e-a225-40b8a8c7c0b5" providerId="ADAL" clId="{71B1952B-2889-4678-B622-F754D0E13BFB}" dt="2021-04-14T13:48:55.383" v="97" actId="1035"/>
          <ac:spMkLst>
            <pc:docMk/>
            <pc:sldMk cId="2026139890" sldId="378"/>
            <ac:spMk id="5" creationId="{9B5664DD-313D-47B8-B240-BE66F993854E}"/>
          </ac:spMkLst>
        </pc:spChg>
        <pc:spChg chg="mod">
          <ac:chgData name="MICHIELIN Lucia" userId="25d60082-b225-463e-a225-40b8a8c7c0b5" providerId="ADAL" clId="{71B1952B-2889-4678-B622-F754D0E13BFB}" dt="2021-04-14T13:48:55.383" v="97" actId="1035"/>
          <ac:spMkLst>
            <pc:docMk/>
            <pc:sldMk cId="2026139890" sldId="378"/>
            <ac:spMk id="7" creationId="{7EBE719C-A18A-4893-B36B-6BF314815AD5}"/>
          </ac:spMkLst>
        </pc:spChg>
        <pc:spChg chg="mod">
          <ac:chgData name="MICHIELIN Lucia" userId="25d60082-b225-463e-a225-40b8a8c7c0b5" providerId="ADAL" clId="{71B1952B-2889-4678-B622-F754D0E13BFB}" dt="2021-04-14T13:48:49.209" v="73" actId="1076"/>
          <ac:spMkLst>
            <pc:docMk/>
            <pc:sldMk cId="2026139890" sldId="378"/>
            <ac:spMk id="9" creationId="{08273A3E-08D2-4DFF-9E38-03101C6B5FD3}"/>
          </ac:spMkLst>
        </pc:spChg>
        <pc:spChg chg="add mod">
          <ac:chgData name="MICHIELIN Lucia" userId="25d60082-b225-463e-a225-40b8a8c7c0b5" providerId="ADAL" clId="{71B1952B-2889-4678-B622-F754D0E13BFB}" dt="2021-04-14T13:48:58.053" v="98"/>
          <ac:spMkLst>
            <pc:docMk/>
            <pc:sldMk cId="2026139890" sldId="378"/>
            <ac:spMk id="11" creationId="{612A4381-5715-428F-AD88-C4DDFE6F58CD}"/>
          </ac:spMkLst>
        </pc:spChg>
        <pc:spChg chg="add mod">
          <ac:chgData name="MICHIELIN Lucia" userId="25d60082-b225-463e-a225-40b8a8c7c0b5" providerId="ADAL" clId="{71B1952B-2889-4678-B622-F754D0E13BFB}" dt="2021-04-14T13:48:58.053" v="98"/>
          <ac:spMkLst>
            <pc:docMk/>
            <pc:sldMk cId="2026139890" sldId="378"/>
            <ac:spMk id="13" creationId="{6869152F-9F35-423B-975C-FDA7C1790D55}"/>
          </ac:spMkLst>
        </pc:spChg>
        <pc:picChg chg="mod">
          <ac:chgData name="MICHIELIN Lucia" userId="25d60082-b225-463e-a225-40b8a8c7c0b5" providerId="ADAL" clId="{71B1952B-2889-4678-B622-F754D0E13BFB}" dt="2021-04-14T13:48:47.193" v="72" actId="14100"/>
          <ac:picMkLst>
            <pc:docMk/>
            <pc:sldMk cId="2026139890" sldId="378"/>
            <ac:picMk id="8" creationId="{893D3A59-C523-4898-83A9-52243FAD83CF}"/>
          </ac:picMkLst>
        </pc:picChg>
        <pc:picChg chg="add mod">
          <ac:chgData name="MICHIELIN Lucia" userId="25d60082-b225-463e-a225-40b8a8c7c0b5" providerId="ADAL" clId="{71B1952B-2889-4678-B622-F754D0E13BFB}" dt="2021-04-14T13:48:58.053" v="98"/>
          <ac:picMkLst>
            <pc:docMk/>
            <pc:sldMk cId="2026139890" sldId="378"/>
            <ac:picMk id="12" creationId="{ED76D4F2-0A08-44E7-B89A-7A01BE0A1AEF}"/>
          </ac:picMkLst>
        </pc:picChg>
        <pc:picChg chg="mod">
          <ac:chgData name="MICHIELIN Lucia" userId="25d60082-b225-463e-a225-40b8a8c7c0b5" providerId="ADAL" clId="{71B1952B-2889-4678-B622-F754D0E13BFB}" dt="2021-04-14T13:48:55.383" v="97" actId="1035"/>
          <ac:picMkLst>
            <pc:docMk/>
            <pc:sldMk cId="2026139890" sldId="378"/>
            <ac:picMk id="10242" creationId="{92F913EB-A234-43CC-8020-822858651E35}"/>
          </ac:picMkLst>
        </pc:picChg>
      </pc:sldChg>
      <pc:sldChg chg="addSp modSp mod">
        <pc:chgData name="MICHIELIN Lucia" userId="25d60082-b225-463e-a225-40b8a8c7c0b5" providerId="ADAL" clId="{71B1952B-2889-4678-B622-F754D0E13BFB}" dt="2021-04-14T13:49:19.149" v="137"/>
        <pc:sldMkLst>
          <pc:docMk/>
          <pc:sldMk cId="1524961183" sldId="379"/>
        </pc:sldMkLst>
        <pc:spChg chg="mod">
          <ac:chgData name="MICHIELIN Lucia" userId="25d60082-b225-463e-a225-40b8a8c7c0b5" providerId="ADAL" clId="{71B1952B-2889-4678-B622-F754D0E13BFB}" dt="2021-04-14T13:49:16.941" v="136" actId="1036"/>
          <ac:spMkLst>
            <pc:docMk/>
            <pc:sldMk cId="1524961183" sldId="379"/>
            <ac:spMk id="2" creationId="{AC84E88E-D6DB-4FD9-8C41-760B8FF9CD62}"/>
          </ac:spMkLst>
        </pc:spChg>
        <pc:spChg chg="mod">
          <ac:chgData name="MICHIELIN Lucia" userId="25d60082-b225-463e-a225-40b8a8c7c0b5" providerId="ADAL" clId="{71B1952B-2889-4678-B622-F754D0E13BFB}" dt="2021-04-14T13:49:16.941" v="136" actId="1036"/>
          <ac:spMkLst>
            <pc:docMk/>
            <pc:sldMk cId="1524961183" sldId="379"/>
            <ac:spMk id="3" creationId="{30133AA0-105B-4D86-B768-024230DF693E}"/>
          </ac:spMkLst>
        </pc:spChg>
        <pc:spChg chg="mod">
          <ac:chgData name="MICHIELIN Lucia" userId="25d60082-b225-463e-a225-40b8a8c7c0b5" providerId="ADAL" clId="{71B1952B-2889-4678-B622-F754D0E13BFB}" dt="2021-04-14T13:49:16.941" v="136" actId="1036"/>
          <ac:spMkLst>
            <pc:docMk/>
            <pc:sldMk cId="1524961183" sldId="379"/>
            <ac:spMk id="5" creationId="{9B5664DD-313D-47B8-B240-BE66F993854E}"/>
          </ac:spMkLst>
        </pc:spChg>
        <pc:spChg chg="mod">
          <ac:chgData name="MICHIELIN Lucia" userId="25d60082-b225-463e-a225-40b8a8c7c0b5" providerId="ADAL" clId="{71B1952B-2889-4678-B622-F754D0E13BFB}" dt="2021-04-14T13:49:05.265" v="100" actId="1076"/>
          <ac:spMkLst>
            <pc:docMk/>
            <pc:sldMk cId="1524961183" sldId="379"/>
            <ac:spMk id="9" creationId="{08273A3E-08D2-4DFF-9E38-03101C6B5FD3}"/>
          </ac:spMkLst>
        </pc:spChg>
        <pc:spChg chg="mod">
          <ac:chgData name="MICHIELIN Lucia" userId="25d60082-b225-463e-a225-40b8a8c7c0b5" providerId="ADAL" clId="{71B1952B-2889-4678-B622-F754D0E13BFB}" dt="2021-04-14T13:49:16.941" v="136" actId="1036"/>
          <ac:spMkLst>
            <pc:docMk/>
            <pc:sldMk cId="1524961183" sldId="379"/>
            <ac:spMk id="10" creationId="{AED0D269-DED4-4120-9713-1372A1B66CAE}"/>
          </ac:spMkLst>
        </pc:spChg>
        <pc:spChg chg="add mod">
          <ac:chgData name="MICHIELIN Lucia" userId="25d60082-b225-463e-a225-40b8a8c7c0b5" providerId="ADAL" clId="{71B1952B-2889-4678-B622-F754D0E13BFB}" dt="2021-04-14T13:49:19.149" v="137"/>
          <ac:spMkLst>
            <pc:docMk/>
            <pc:sldMk cId="1524961183" sldId="379"/>
            <ac:spMk id="11" creationId="{915E0CA1-758B-4A59-BAAA-57437DCFD4E4}"/>
          </ac:spMkLst>
        </pc:spChg>
        <pc:spChg chg="add mod">
          <ac:chgData name="MICHIELIN Lucia" userId="25d60082-b225-463e-a225-40b8a8c7c0b5" providerId="ADAL" clId="{71B1952B-2889-4678-B622-F754D0E13BFB}" dt="2021-04-14T13:49:19.149" v="137"/>
          <ac:spMkLst>
            <pc:docMk/>
            <pc:sldMk cId="1524961183" sldId="379"/>
            <ac:spMk id="13" creationId="{059F0EA1-52E4-47EE-AC37-78BB1ACB0037}"/>
          </ac:spMkLst>
        </pc:spChg>
        <pc:picChg chg="mod">
          <ac:chgData name="MICHIELIN Lucia" userId="25d60082-b225-463e-a225-40b8a8c7c0b5" providerId="ADAL" clId="{71B1952B-2889-4678-B622-F754D0E13BFB}" dt="2021-04-14T13:49:02.945" v="99" actId="14100"/>
          <ac:picMkLst>
            <pc:docMk/>
            <pc:sldMk cId="1524961183" sldId="379"/>
            <ac:picMk id="8" creationId="{893D3A59-C523-4898-83A9-52243FAD83CF}"/>
          </ac:picMkLst>
        </pc:picChg>
        <pc:picChg chg="add mod">
          <ac:chgData name="MICHIELIN Lucia" userId="25d60082-b225-463e-a225-40b8a8c7c0b5" providerId="ADAL" clId="{71B1952B-2889-4678-B622-F754D0E13BFB}" dt="2021-04-14T13:49:19.149" v="137"/>
          <ac:picMkLst>
            <pc:docMk/>
            <pc:sldMk cId="1524961183" sldId="379"/>
            <ac:picMk id="12" creationId="{2CB6A8CE-BD5E-410B-B922-551651169004}"/>
          </ac:picMkLst>
        </pc:picChg>
        <pc:picChg chg="mod">
          <ac:chgData name="MICHIELIN Lucia" userId="25d60082-b225-463e-a225-40b8a8c7c0b5" providerId="ADAL" clId="{71B1952B-2889-4678-B622-F754D0E13BFB}" dt="2021-04-14T13:49:16.941" v="136" actId="1036"/>
          <ac:picMkLst>
            <pc:docMk/>
            <pc:sldMk cId="1524961183" sldId="379"/>
            <ac:picMk id="11266" creationId="{A5BD1D7D-E3AC-499A-AF90-3FA0C88F1C92}"/>
          </ac:picMkLst>
        </pc:picChg>
      </pc:sldChg>
      <pc:sldChg chg="addSp modSp mod">
        <pc:chgData name="MICHIELIN Lucia" userId="25d60082-b225-463e-a225-40b8a8c7c0b5" providerId="ADAL" clId="{71B1952B-2889-4678-B622-F754D0E13BFB}" dt="2021-04-14T13:50:08.521" v="149" actId="1076"/>
        <pc:sldMkLst>
          <pc:docMk/>
          <pc:sldMk cId="4148641145" sldId="380"/>
        </pc:sldMkLst>
        <pc:spChg chg="mod">
          <ac:chgData name="MICHIELIN Lucia" userId="25d60082-b225-463e-a225-40b8a8c7c0b5" providerId="ADAL" clId="{71B1952B-2889-4678-B622-F754D0E13BFB}" dt="2021-04-14T13:49:32.585" v="139" actId="1076"/>
          <ac:spMkLst>
            <pc:docMk/>
            <pc:sldMk cId="4148641145" sldId="380"/>
            <ac:spMk id="9" creationId="{08273A3E-08D2-4DFF-9E38-03101C6B5FD3}"/>
          </ac:spMkLst>
        </pc:spChg>
        <pc:spChg chg="mod">
          <ac:chgData name="MICHIELIN Lucia" userId="25d60082-b225-463e-a225-40b8a8c7c0b5" providerId="ADAL" clId="{71B1952B-2889-4678-B622-F754D0E13BFB}" dt="2021-04-14T13:50:04.641" v="148" actId="1076"/>
          <ac:spMkLst>
            <pc:docMk/>
            <pc:sldMk cId="4148641145" sldId="380"/>
            <ac:spMk id="10" creationId="{485ECEE4-43F8-4514-AE5D-D19402AEF4C6}"/>
          </ac:spMkLst>
        </pc:spChg>
        <pc:spChg chg="add mod">
          <ac:chgData name="MICHIELIN Lucia" userId="25d60082-b225-463e-a225-40b8a8c7c0b5" providerId="ADAL" clId="{71B1952B-2889-4678-B622-F754D0E13BFB}" dt="2021-04-14T13:50:08.521" v="149" actId="1076"/>
          <ac:spMkLst>
            <pc:docMk/>
            <pc:sldMk cId="4148641145" sldId="380"/>
            <ac:spMk id="11" creationId="{F6B923C1-6AF9-43FD-8C69-03881EC94135}"/>
          </ac:spMkLst>
        </pc:spChg>
        <pc:spChg chg="add mod">
          <ac:chgData name="MICHIELIN Lucia" userId="25d60082-b225-463e-a225-40b8a8c7c0b5" providerId="ADAL" clId="{71B1952B-2889-4678-B622-F754D0E13BFB}" dt="2021-04-14T13:49:49.975" v="143"/>
          <ac:spMkLst>
            <pc:docMk/>
            <pc:sldMk cId="4148641145" sldId="380"/>
            <ac:spMk id="13" creationId="{A2672159-6C84-4DD3-8110-5BA63CA07035}"/>
          </ac:spMkLst>
        </pc:spChg>
        <pc:picChg chg="mod">
          <ac:chgData name="MICHIELIN Lucia" userId="25d60082-b225-463e-a225-40b8a8c7c0b5" providerId="ADAL" clId="{71B1952B-2889-4678-B622-F754D0E13BFB}" dt="2021-04-14T13:49:43.185" v="141" actId="14100"/>
          <ac:picMkLst>
            <pc:docMk/>
            <pc:sldMk cId="4148641145" sldId="380"/>
            <ac:picMk id="8" creationId="{893D3A59-C523-4898-83A9-52243FAD83CF}"/>
          </ac:picMkLst>
        </pc:picChg>
        <pc:picChg chg="add mod">
          <ac:chgData name="MICHIELIN Lucia" userId="25d60082-b225-463e-a225-40b8a8c7c0b5" providerId="ADAL" clId="{71B1952B-2889-4678-B622-F754D0E13BFB}" dt="2021-04-14T13:49:49.975" v="143"/>
          <ac:picMkLst>
            <pc:docMk/>
            <pc:sldMk cId="4148641145" sldId="380"/>
            <ac:picMk id="12" creationId="{CF0C5D72-8B78-4ED7-BDF1-120EB0D52F33}"/>
          </ac:picMkLst>
        </pc:picChg>
        <pc:picChg chg="mod">
          <ac:chgData name="MICHIELIN Lucia" userId="25d60082-b225-463e-a225-40b8a8c7c0b5" providerId="ADAL" clId="{71B1952B-2889-4678-B622-F754D0E13BFB}" dt="2021-04-14T13:49:58.378" v="145" actId="1076"/>
          <ac:picMkLst>
            <pc:docMk/>
            <pc:sldMk cId="4148641145" sldId="380"/>
            <ac:picMk id="7170" creationId="{517A7A63-99C7-445A-BC8B-DFE50F9D40CB}"/>
          </ac:picMkLst>
        </pc:picChg>
      </pc:sldChg>
      <pc:sldChg chg="addSp modSp mod">
        <pc:chgData name="MICHIELIN Lucia" userId="25d60082-b225-463e-a225-40b8a8c7c0b5" providerId="ADAL" clId="{71B1952B-2889-4678-B622-F754D0E13BFB}" dt="2021-04-14T13:50:43.888" v="160" actId="1076"/>
        <pc:sldMkLst>
          <pc:docMk/>
          <pc:sldMk cId="1712620261" sldId="381"/>
        </pc:sldMkLst>
        <pc:spChg chg="add mod">
          <ac:chgData name="MICHIELIN Lucia" userId="25d60082-b225-463e-a225-40b8a8c7c0b5" providerId="ADAL" clId="{71B1952B-2889-4678-B622-F754D0E13BFB}" dt="2021-04-14T13:50:36.397" v="158"/>
          <ac:spMkLst>
            <pc:docMk/>
            <pc:sldMk cId="1712620261" sldId="381"/>
            <ac:spMk id="7" creationId="{8A273024-7EF2-403A-BB4C-CD796EAD42DD}"/>
          </ac:spMkLst>
        </pc:spChg>
        <pc:spChg chg="mod">
          <ac:chgData name="MICHIELIN Lucia" userId="25d60082-b225-463e-a225-40b8a8c7c0b5" providerId="ADAL" clId="{71B1952B-2889-4678-B622-F754D0E13BFB}" dt="2021-04-14T13:50:32.297" v="156" actId="1076"/>
          <ac:spMkLst>
            <pc:docMk/>
            <pc:sldMk cId="1712620261" sldId="381"/>
            <ac:spMk id="9" creationId="{08273A3E-08D2-4DFF-9E38-03101C6B5FD3}"/>
          </ac:spMkLst>
        </pc:spChg>
        <pc:spChg chg="add mod">
          <ac:chgData name="MICHIELIN Lucia" userId="25d60082-b225-463e-a225-40b8a8c7c0b5" providerId="ADAL" clId="{71B1952B-2889-4678-B622-F754D0E13BFB}" dt="2021-04-14T13:50:36.397" v="158"/>
          <ac:spMkLst>
            <pc:docMk/>
            <pc:sldMk cId="1712620261" sldId="381"/>
            <ac:spMk id="11" creationId="{E9AA8742-6D7B-41F7-BCF7-D79D5F725D41}"/>
          </ac:spMkLst>
        </pc:spChg>
        <pc:picChg chg="mod">
          <ac:chgData name="MICHIELIN Lucia" userId="25d60082-b225-463e-a225-40b8a8c7c0b5" providerId="ADAL" clId="{71B1952B-2889-4678-B622-F754D0E13BFB}" dt="2021-04-14T13:50:30.281" v="155" actId="14100"/>
          <ac:picMkLst>
            <pc:docMk/>
            <pc:sldMk cId="1712620261" sldId="381"/>
            <ac:picMk id="8" creationId="{893D3A59-C523-4898-83A9-52243FAD83CF}"/>
          </ac:picMkLst>
        </pc:picChg>
        <pc:picChg chg="add mod">
          <ac:chgData name="MICHIELIN Lucia" userId="25d60082-b225-463e-a225-40b8a8c7c0b5" providerId="ADAL" clId="{71B1952B-2889-4678-B622-F754D0E13BFB}" dt="2021-04-14T13:50:36.397" v="158"/>
          <ac:picMkLst>
            <pc:docMk/>
            <pc:sldMk cId="1712620261" sldId="381"/>
            <ac:picMk id="10" creationId="{2056C9CB-B243-4E2F-89F9-C2CB97F21DA7}"/>
          </ac:picMkLst>
        </pc:picChg>
        <pc:picChg chg="mod">
          <ac:chgData name="MICHIELIN Lucia" userId="25d60082-b225-463e-a225-40b8a8c7c0b5" providerId="ADAL" clId="{71B1952B-2889-4678-B622-F754D0E13BFB}" dt="2021-04-14T13:50:43.888" v="160" actId="1076"/>
          <ac:picMkLst>
            <pc:docMk/>
            <pc:sldMk cId="1712620261" sldId="381"/>
            <ac:picMk id="12290" creationId="{8BDEE90A-61E5-48F6-857E-D9D6A61D51FE}"/>
          </ac:picMkLst>
        </pc:picChg>
      </pc:sldChg>
      <pc:sldChg chg="addSp modSp mod">
        <pc:chgData name="MICHIELIN Lucia" userId="25d60082-b225-463e-a225-40b8a8c7c0b5" providerId="ADAL" clId="{71B1952B-2889-4678-B622-F754D0E13BFB}" dt="2021-04-14T13:51:57.529" v="217" actId="1076"/>
        <pc:sldMkLst>
          <pc:docMk/>
          <pc:sldMk cId="4047901769" sldId="382"/>
        </pc:sldMkLst>
        <pc:spChg chg="mod">
          <ac:chgData name="MICHIELIN Lucia" userId="25d60082-b225-463e-a225-40b8a8c7c0b5" providerId="ADAL" clId="{71B1952B-2889-4678-B622-F754D0E13BFB}" dt="2021-04-14T13:51:53.376" v="216" actId="1076"/>
          <ac:spMkLst>
            <pc:docMk/>
            <pc:sldMk cId="4047901769" sldId="382"/>
            <ac:spMk id="2" creationId="{E6730737-D317-4F33-9BC5-4777916DA845}"/>
          </ac:spMkLst>
        </pc:spChg>
        <pc:spChg chg="mod">
          <ac:chgData name="MICHIELIN Lucia" userId="25d60082-b225-463e-a225-40b8a8c7c0b5" providerId="ADAL" clId="{71B1952B-2889-4678-B622-F754D0E13BFB}" dt="2021-04-14T13:50:51.521" v="162" actId="1076"/>
          <ac:spMkLst>
            <pc:docMk/>
            <pc:sldMk cId="4047901769" sldId="382"/>
            <ac:spMk id="9" creationId="{08273A3E-08D2-4DFF-9E38-03101C6B5FD3}"/>
          </ac:spMkLst>
        </pc:spChg>
        <pc:spChg chg="mod">
          <ac:chgData name="MICHIELIN Lucia" userId="25d60082-b225-463e-a225-40b8a8c7c0b5" providerId="ADAL" clId="{71B1952B-2889-4678-B622-F754D0E13BFB}" dt="2021-04-14T13:51:08.023" v="208" actId="1035"/>
          <ac:spMkLst>
            <pc:docMk/>
            <pc:sldMk cId="4047901769" sldId="382"/>
            <ac:spMk id="10" creationId="{B3293035-5EB9-4BBA-8028-2F3E495EFB89}"/>
          </ac:spMkLst>
        </pc:spChg>
        <pc:spChg chg="mod">
          <ac:chgData name="MICHIELIN Lucia" userId="25d60082-b225-463e-a225-40b8a8c7c0b5" providerId="ADAL" clId="{71B1952B-2889-4678-B622-F754D0E13BFB}" dt="2021-04-14T13:51:57.529" v="217" actId="1076"/>
          <ac:spMkLst>
            <pc:docMk/>
            <pc:sldMk cId="4047901769" sldId="382"/>
            <ac:spMk id="11" creationId="{80DDD2DE-C69A-4351-8992-8D80B5709A8D}"/>
          </ac:spMkLst>
        </pc:spChg>
        <pc:spChg chg="add mod">
          <ac:chgData name="MICHIELIN Lucia" userId="25d60082-b225-463e-a225-40b8a8c7c0b5" providerId="ADAL" clId="{71B1952B-2889-4678-B622-F754D0E13BFB}" dt="2021-04-14T13:51:10.810" v="209"/>
          <ac:spMkLst>
            <pc:docMk/>
            <pc:sldMk cId="4047901769" sldId="382"/>
            <ac:spMk id="12" creationId="{056DD63A-47F9-40FB-A731-1C73C5D98686}"/>
          </ac:spMkLst>
        </pc:spChg>
        <pc:spChg chg="add mod">
          <ac:chgData name="MICHIELIN Lucia" userId="25d60082-b225-463e-a225-40b8a8c7c0b5" providerId="ADAL" clId="{71B1952B-2889-4678-B622-F754D0E13BFB}" dt="2021-04-14T13:51:10.810" v="209"/>
          <ac:spMkLst>
            <pc:docMk/>
            <pc:sldMk cId="4047901769" sldId="382"/>
            <ac:spMk id="14" creationId="{6FE0B313-7385-439D-A36B-44FB9C4588F4}"/>
          </ac:spMkLst>
        </pc:spChg>
        <pc:picChg chg="mod">
          <ac:chgData name="MICHIELIN Lucia" userId="25d60082-b225-463e-a225-40b8a8c7c0b5" providerId="ADAL" clId="{71B1952B-2889-4678-B622-F754D0E13BFB}" dt="2021-04-14T13:50:49.129" v="161" actId="14100"/>
          <ac:picMkLst>
            <pc:docMk/>
            <pc:sldMk cId="4047901769" sldId="382"/>
            <ac:picMk id="8" creationId="{893D3A59-C523-4898-83A9-52243FAD83CF}"/>
          </ac:picMkLst>
        </pc:picChg>
        <pc:picChg chg="add mod">
          <ac:chgData name="MICHIELIN Lucia" userId="25d60082-b225-463e-a225-40b8a8c7c0b5" providerId="ADAL" clId="{71B1952B-2889-4678-B622-F754D0E13BFB}" dt="2021-04-14T13:51:10.810" v="209"/>
          <ac:picMkLst>
            <pc:docMk/>
            <pc:sldMk cId="4047901769" sldId="382"/>
            <ac:picMk id="13" creationId="{5AA36A7A-505B-4510-BBAA-C2AF4344E017}"/>
          </ac:picMkLst>
        </pc:picChg>
        <pc:picChg chg="mod">
          <ac:chgData name="MICHIELIN Lucia" userId="25d60082-b225-463e-a225-40b8a8c7c0b5" providerId="ADAL" clId="{71B1952B-2889-4678-B622-F754D0E13BFB}" dt="2021-04-14T13:51:08.023" v="208" actId="1035"/>
          <ac:picMkLst>
            <pc:docMk/>
            <pc:sldMk cId="4047901769" sldId="382"/>
            <ac:picMk id="14338" creationId="{F311C095-FC7E-4670-A861-E9DBBE7A6E69}"/>
          </ac:picMkLst>
        </pc:picChg>
      </pc:sldChg>
      <pc:sldChg chg="addSp modSp mod">
        <pc:chgData name="MICHIELIN Lucia" userId="25d60082-b225-463e-a225-40b8a8c7c0b5" providerId="ADAL" clId="{71B1952B-2889-4678-B622-F754D0E13BFB}" dt="2021-04-14T13:52:19.899" v="245"/>
        <pc:sldMkLst>
          <pc:docMk/>
          <pc:sldMk cId="650832341" sldId="383"/>
        </pc:sldMkLst>
        <pc:spChg chg="mod">
          <ac:chgData name="MICHIELIN Lucia" userId="25d60082-b225-463e-a225-40b8a8c7c0b5" providerId="ADAL" clId="{71B1952B-2889-4678-B622-F754D0E13BFB}" dt="2021-04-14T13:52:07.698" v="219" actId="1076"/>
          <ac:spMkLst>
            <pc:docMk/>
            <pc:sldMk cId="650832341" sldId="383"/>
            <ac:spMk id="9" creationId="{08273A3E-08D2-4DFF-9E38-03101C6B5FD3}"/>
          </ac:spMkLst>
        </pc:spChg>
        <pc:spChg chg="mod">
          <ac:chgData name="MICHIELIN Lucia" userId="25d60082-b225-463e-a225-40b8a8c7c0b5" providerId="ADAL" clId="{71B1952B-2889-4678-B622-F754D0E13BFB}" dt="2021-04-14T13:52:15.448" v="244" actId="1035"/>
          <ac:spMkLst>
            <pc:docMk/>
            <pc:sldMk cId="650832341" sldId="383"/>
            <ac:spMk id="12" creationId="{B956C12A-B40F-434B-BCF8-EA677B0DAA59}"/>
          </ac:spMkLst>
        </pc:spChg>
        <pc:spChg chg="add mod">
          <ac:chgData name="MICHIELIN Lucia" userId="25d60082-b225-463e-a225-40b8a8c7c0b5" providerId="ADAL" clId="{71B1952B-2889-4678-B622-F754D0E13BFB}" dt="2021-04-14T13:52:19.899" v="245"/>
          <ac:spMkLst>
            <pc:docMk/>
            <pc:sldMk cId="650832341" sldId="383"/>
            <ac:spMk id="13" creationId="{C3B272E0-7EAC-4CD5-B0CE-F1B499F593B6}"/>
          </ac:spMkLst>
        </pc:spChg>
        <pc:spChg chg="mod">
          <ac:chgData name="MICHIELIN Lucia" userId="25d60082-b225-463e-a225-40b8a8c7c0b5" providerId="ADAL" clId="{71B1952B-2889-4678-B622-F754D0E13BFB}" dt="2021-04-14T13:52:15.448" v="244" actId="1035"/>
          <ac:spMkLst>
            <pc:docMk/>
            <pc:sldMk cId="650832341" sldId="383"/>
            <ac:spMk id="14" creationId="{67CC5933-7400-4BD6-86F9-2333E073F127}"/>
          </ac:spMkLst>
        </pc:spChg>
        <pc:spChg chg="mod">
          <ac:chgData name="MICHIELIN Lucia" userId="25d60082-b225-463e-a225-40b8a8c7c0b5" providerId="ADAL" clId="{71B1952B-2889-4678-B622-F754D0E13BFB}" dt="2021-04-14T13:52:15.448" v="244" actId="1035"/>
          <ac:spMkLst>
            <pc:docMk/>
            <pc:sldMk cId="650832341" sldId="383"/>
            <ac:spMk id="15" creationId="{D334E834-97A1-479F-A143-3200A4B1F26A}"/>
          </ac:spMkLst>
        </pc:spChg>
        <pc:spChg chg="mod">
          <ac:chgData name="MICHIELIN Lucia" userId="25d60082-b225-463e-a225-40b8a8c7c0b5" providerId="ADAL" clId="{71B1952B-2889-4678-B622-F754D0E13BFB}" dt="2021-04-14T13:52:15.448" v="244" actId="1035"/>
          <ac:spMkLst>
            <pc:docMk/>
            <pc:sldMk cId="650832341" sldId="383"/>
            <ac:spMk id="16" creationId="{696E6A48-7AD7-454E-9389-718A362D9589}"/>
          </ac:spMkLst>
        </pc:spChg>
        <pc:spChg chg="add mod">
          <ac:chgData name="MICHIELIN Lucia" userId="25d60082-b225-463e-a225-40b8a8c7c0b5" providerId="ADAL" clId="{71B1952B-2889-4678-B622-F754D0E13BFB}" dt="2021-04-14T13:52:19.899" v="245"/>
          <ac:spMkLst>
            <pc:docMk/>
            <pc:sldMk cId="650832341" sldId="383"/>
            <ac:spMk id="18" creationId="{99F2D302-312D-40DF-BA98-15079B020D2D}"/>
          </ac:spMkLst>
        </pc:spChg>
        <pc:picChg chg="mod">
          <ac:chgData name="MICHIELIN Lucia" userId="25d60082-b225-463e-a225-40b8a8c7c0b5" providerId="ADAL" clId="{71B1952B-2889-4678-B622-F754D0E13BFB}" dt="2021-04-14T13:52:15.448" v="244" actId="1035"/>
          <ac:picMkLst>
            <pc:docMk/>
            <pc:sldMk cId="650832341" sldId="383"/>
            <ac:picMk id="3" creationId="{12583066-7AA8-4C7A-8286-0E6C6A594AA3}"/>
          </ac:picMkLst>
        </pc:picChg>
        <pc:picChg chg="mod">
          <ac:chgData name="MICHIELIN Lucia" userId="25d60082-b225-463e-a225-40b8a8c7c0b5" providerId="ADAL" clId="{71B1952B-2889-4678-B622-F754D0E13BFB}" dt="2021-04-14T13:52:15.448" v="244" actId="1035"/>
          <ac:picMkLst>
            <pc:docMk/>
            <pc:sldMk cId="650832341" sldId="383"/>
            <ac:picMk id="5" creationId="{08FEDF56-2312-47C1-A5A6-8818A191E3EF}"/>
          </ac:picMkLst>
        </pc:picChg>
        <pc:picChg chg="mod">
          <ac:chgData name="MICHIELIN Lucia" userId="25d60082-b225-463e-a225-40b8a8c7c0b5" providerId="ADAL" clId="{71B1952B-2889-4678-B622-F754D0E13BFB}" dt="2021-04-14T13:52:15.448" v="244" actId="1035"/>
          <ac:picMkLst>
            <pc:docMk/>
            <pc:sldMk cId="650832341" sldId="383"/>
            <ac:picMk id="7" creationId="{82F1C256-0935-4057-8CBB-6410CCE72ACE}"/>
          </ac:picMkLst>
        </pc:picChg>
        <pc:picChg chg="mod">
          <ac:chgData name="MICHIELIN Lucia" userId="25d60082-b225-463e-a225-40b8a8c7c0b5" providerId="ADAL" clId="{71B1952B-2889-4678-B622-F754D0E13BFB}" dt="2021-04-14T13:52:04.289" v="218" actId="14100"/>
          <ac:picMkLst>
            <pc:docMk/>
            <pc:sldMk cId="650832341" sldId="383"/>
            <ac:picMk id="8" creationId="{893D3A59-C523-4898-83A9-52243FAD83CF}"/>
          </ac:picMkLst>
        </pc:picChg>
        <pc:picChg chg="add mod">
          <ac:chgData name="MICHIELIN Lucia" userId="25d60082-b225-463e-a225-40b8a8c7c0b5" providerId="ADAL" clId="{71B1952B-2889-4678-B622-F754D0E13BFB}" dt="2021-04-14T13:52:19.899" v="245"/>
          <ac:picMkLst>
            <pc:docMk/>
            <pc:sldMk cId="650832341" sldId="383"/>
            <ac:picMk id="17" creationId="{95047089-4F55-4C66-A64A-F6A34F158FAB}"/>
          </ac:picMkLst>
        </pc:picChg>
      </pc:sldChg>
      <pc:sldChg chg="addSp modSp mod">
        <pc:chgData name="MICHIELIN Lucia" userId="25d60082-b225-463e-a225-40b8a8c7c0b5" providerId="ADAL" clId="{71B1952B-2889-4678-B622-F754D0E13BFB}" dt="2021-04-14T13:52:43.574" v="288"/>
        <pc:sldMkLst>
          <pc:docMk/>
          <pc:sldMk cId="3373694522" sldId="384"/>
        </pc:sldMkLst>
        <pc:spChg chg="mod">
          <ac:chgData name="MICHIELIN Lucia" userId="25d60082-b225-463e-a225-40b8a8c7c0b5" providerId="ADAL" clId="{71B1952B-2889-4678-B622-F754D0E13BFB}" dt="2021-04-14T13:52:32.849" v="247" actId="1076"/>
          <ac:spMkLst>
            <pc:docMk/>
            <pc:sldMk cId="3373694522" sldId="384"/>
            <ac:spMk id="9" creationId="{08273A3E-08D2-4DFF-9E38-03101C6B5FD3}"/>
          </ac:spMkLst>
        </pc:spChg>
        <pc:spChg chg="mod">
          <ac:chgData name="MICHIELIN Lucia" userId="25d60082-b225-463e-a225-40b8a8c7c0b5" providerId="ADAL" clId="{71B1952B-2889-4678-B622-F754D0E13BFB}" dt="2021-04-14T13:52:41.358" v="287" actId="1036"/>
          <ac:spMkLst>
            <pc:docMk/>
            <pc:sldMk cId="3373694522" sldId="384"/>
            <ac:spMk id="10" creationId="{BFE29DBF-D2C8-4AA6-AF70-522A0B9981B3}"/>
          </ac:spMkLst>
        </pc:spChg>
        <pc:spChg chg="mod">
          <ac:chgData name="MICHIELIN Lucia" userId="25d60082-b225-463e-a225-40b8a8c7c0b5" providerId="ADAL" clId="{71B1952B-2889-4678-B622-F754D0E13BFB}" dt="2021-04-14T13:52:41.358" v="287" actId="1036"/>
          <ac:spMkLst>
            <pc:docMk/>
            <pc:sldMk cId="3373694522" sldId="384"/>
            <ac:spMk id="13" creationId="{D865E6C7-A9EF-4D90-A91E-7D31E9D877AA}"/>
          </ac:spMkLst>
        </pc:spChg>
        <pc:spChg chg="mod">
          <ac:chgData name="MICHIELIN Lucia" userId="25d60082-b225-463e-a225-40b8a8c7c0b5" providerId="ADAL" clId="{71B1952B-2889-4678-B622-F754D0E13BFB}" dt="2021-04-14T13:52:41.358" v="287" actId="1036"/>
          <ac:spMkLst>
            <pc:docMk/>
            <pc:sldMk cId="3373694522" sldId="384"/>
            <ac:spMk id="14" creationId="{3CB3C3A7-4882-407B-BEB1-88F5C30A0769}"/>
          </ac:spMkLst>
        </pc:spChg>
        <pc:spChg chg="mod">
          <ac:chgData name="MICHIELIN Lucia" userId="25d60082-b225-463e-a225-40b8a8c7c0b5" providerId="ADAL" clId="{71B1952B-2889-4678-B622-F754D0E13BFB}" dt="2021-04-14T13:52:41.358" v="287" actId="1036"/>
          <ac:spMkLst>
            <pc:docMk/>
            <pc:sldMk cId="3373694522" sldId="384"/>
            <ac:spMk id="15" creationId="{92D65B25-2DB8-4ACB-B1A9-AB78D7A1793F}"/>
          </ac:spMkLst>
        </pc:spChg>
        <pc:spChg chg="mod">
          <ac:chgData name="MICHIELIN Lucia" userId="25d60082-b225-463e-a225-40b8a8c7c0b5" providerId="ADAL" clId="{71B1952B-2889-4678-B622-F754D0E13BFB}" dt="2021-04-14T13:52:41.358" v="287" actId="1036"/>
          <ac:spMkLst>
            <pc:docMk/>
            <pc:sldMk cId="3373694522" sldId="384"/>
            <ac:spMk id="16" creationId="{0ADF95E4-136C-4615-AD9A-5BC233F3A55A}"/>
          </ac:spMkLst>
        </pc:spChg>
        <pc:spChg chg="mod">
          <ac:chgData name="MICHIELIN Lucia" userId="25d60082-b225-463e-a225-40b8a8c7c0b5" providerId="ADAL" clId="{71B1952B-2889-4678-B622-F754D0E13BFB}" dt="2021-04-14T13:52:41.358" v="287" actId="1036"/>
          <ac:spMkLst>
            <pc:docMk/>
            <pc:sldMk cId="3373694522" sldId="384"/>
            <ac:spMk id="17" creationId="{03A1B3F6-AD79-458F-84D1-E3CB49888A26}"/>
          </ac:spMkLst>
        </pc:spChg>
        <pc:spChg chg="add mod">
          <ac:chgData name="MICHIELIN Lucia" userId="25d60082-b225-463e-a225-40b8a8c7c0b5" providerId="ADAL" clId="{71B1952B-2889-4678-B622-F754D0E13BFB}" dt="2021-04-14T13:52:43.574" v="288"/>
          <ac:spMkLst>
            <pc:docMk/>
            <pc:sldMk cId="3373694522" sldId="384"/>
            <ac:spMk id="18" creationId="{476628F9-3BA4-479C-9946-3412B6A16259}"/>
          </ac:spMkLst>
        </pc:spChg>
        <pc:spChg chg="add mod">
          <ac:chgData name="MICHIELIN Lucia" userId="25d60082-b225-463e-a225-40b8a8c7c0b5" providerId="ADAL" clId="{71B1952B-2889-4678-B622-F754D0E13BFB}" dt="2021-04-14T13:52:43.574" v="288"/>
          <ac:spMkLst>
            <pc:docMk/>
            <pc:sldMk cId="3373694522" sldId="384"/>
            <ac:spMk id="20" creationId="{81C20FF5-8760-459F-8D76-825AEE1C184C}"/>
          </ac:spMkLst>
        </pc:spChg>
        <pc:graphicFrameChg chg="mod">
          <ac:chgData name="MICHIELIN Lucia" userId="25d60082-b225-463e-a225-40b8a8c7c0b5" providerId="ADAL" clId="{71B1952B-2889-4678-B622-F754D0E13BFB}" dt="2021-04-14T13:52:41.358" v="287" actId="1036"/>
          <ac:graphicFrameMkLst>
            <pc:docMk/>
            <pc:sldMk cId="3373694522" sldId="384"/>
            <ac:graphicFrameMk id="11" creationId="{0442447A-D4B9-4933-B25A-9306094D2CCC}"/>
          </ac:graphicFrameMkLst>
        </pc:graphicFrameChg>
        <pc:picChg chg="mod">
          <ac:chgData name="MICHIELIN Lucia" userId="25d60082-b225-463e-a225-40b8a8c7c0b5" providerId="ADAL" clId="{71B1952B-2889-4678-B622-F754D0E13BFB}" dt="2021-04-14T13:52:26.985" v="246" actId="14100"/>
          <ac:picMkLst>
            <pc:docMk/>
            <pc:sldMk cId="3373694522" sldId="384"/>
            <ac:picMk id="8" creationId="{893D3A59-C523-4898-83A9-52243FAD83CF}"/>
          </ac:picMkLst>
        </pc:picChg>
        <pc:picChg chg="add mod">
          <ac:chgData name="MICHIELIN Lucia" userId="25d60082-b225-463e-a225-40b8a8c7c0b5" providerId="ADAL" clId="{71B1952B-2889-4678-B622-F754D0E13BFB}" dt="2021-04-14T13:52:43.574" v="288"/>
          <ac:picMkLst>
            <pc:docMk/>
            <pc:sldMk cId="3373694522" sldId="384"/>
            <ac:picMk id="19" creationId="{2C3FF535-72EC-4C6C-AEE6-5150F846BA5D}"/>
          </ac:picMkLst>
        </pc:picChg>
      </pc:sldChg>
      <pc:sldChg chg="addSp modSp mod">
        <pc:chgData name="MICHIELIN Lucia" userId="25d60082-b225-463e-a225-40b8a8c7c0b5" providerId="ADAL" clId="{71B1952B-2889-4678-B622-F754D0E13BFB}" dt="2021-04-14T13:53:14.833" v="295" actId="1076"/>
        <pc:sldMkLst>
          <pc:docMk/>
          <pc:sldMk cId="39281934" sldId="385"/>
        </pc:sldMkLst>
        <pc:spChg chg="mod">
          <ac:chgData name="MICHIELIN Lucia" userId="25d60082-b225-463e-a225-40b8a8c7c0b5" providerId="ADAL" clId="{71B1952B-2889-4678-B622-F754D0E13BFB}" dt="2021-04-14T13:52:53.714" v="290" actId="1076"/>
          <ac:spMkLst>
            <pc:docMk/>
            <pc:sldMk cId="39281934" sldId="385"/>
            <ac:spMk id="9" creationId="{08273A3E-08D2-4DFF-9E38-03101C6B5FD3}"/>
          </ac:spMkLst>
        </pc:spChg>
        <pc:spChg chg="mod">
          <ac:chgData name="MICHIELIN Lucia" userId="25d60082-b225-463e-a225-40b8a8c7c0b5" providerId="ADAL" clId="{71B1952B-2889-4678-B622-F754D0E13BFB}" dt="2021-04-14T13:53:12.010" v="294" actId="404"/>
          <ac:spMkLst>
            <pc:docMk/>
            <pc:sldMk cId="39281934" sldId="385"/>
            <ac:spMk id="10" creationId="{BFE29DBF-D2C8-4AA6-AF70-522A0B9981B3}"/>
          </ac:spMkLst>
        </pc:spChg>
        <pc:spChg chg="add mod">
          <ac:chgData name="MICHIELIN Lucia" userId="25d60082-b225-463e-a225-40b8a8c7c0b5" providerId="ADAL" clId="{71B1952B-2889-4678-B622-F754D0E13BFB}" dt="2021-04-14T13:53:04.392" v="293"/>
          <ac:spMkLst>
            <pc:docMk/>
            <pc:sldMk cId="39281934" sldId="385"/>
            <ac:spMk id="12" creationId="{CB0F673D-12F4-4E32-94F6-2EC803A22342}"/>
          </ac:spMkLst>
        </pc:spChg>
        <pc:spChg chg="add mod">
          <ac:chgData name="MICHIELIN Lucia" userId="25d60082-b225-463e-a225-40b8a8c7c0b5" providerId="ADAL" clId="{71B1952B-2889-4678-B622-F754D0E13BFB}" dt="2021-04-14T13:53:04.392" v="293"/>
          <ac:spMkLst>
            <pc:docMk/>
            <pc:sldMk cId="39281934" sldId="385"/>
            <ac:spMk id="14" creationId="{76C879AB-0D1A-49ED-AD21-9322FD17806F}"/>
          </ac:spMkLst>
        </pc:spChg>
        <pc:graphicFrameChg chg="mod">
          <ac:chgData name="MICHIELIN Lucia" userId="25d60082-b225-463e-a225-40b8a8c7c0b5" providerId="ADAL" clId="{71B1952B-2889-4678-B622-F754D0E13BFB}" dt="2021-04-14T13:53:14.833" v="295" actId="1076"/>
          <ac:graphicFrameMkLst>
            <pc:docMk/>
            <pc:sldMk cId="39281934" sldId="385"/>
            <ac:graphicFrameMk id="11" creationId="{0442447A-D4B9-4933-B25A-9306094D2CCC}"/>
          </ac:graphicFrameMkLst>
        </pc:graphicFrameChg>
        <pc:picChg chg="mod">
          <ac:chgData name="MICHIELIN Lucia" userId="25d60082-b225-463e-a225-40b8a8c7c0b5" providerId="ADAL" clId="{71B1952B-2889-4678-B622-F754D0E13BFB}" dt="2021-04-14T13:52:50.769" v="289" actId="14100"/>
          <ac:picMkLst>
            <pc:docMk/>
            <pc:sldMk cId="39281934" sldId="385"/>
            <ac:picMk id="8" creationId="{893D3A59-C523-4898-83A9-52243FAD83CF}"/>
          </ac:picMkLst>
        </pc:picChg>
        <pc:picChg chg="add mod">
          <ac:chgData name="MICHIELIN Lucia" userId="25d60082-b225-463e-a225-40b8a8c7c0b5" providerId="ADAL" clId="{71B1952B-2889-4678-B622-F754D0E13BFB}" dt="2021-04-14T13:53:04.392" v="293"/>
          <ac:picMkLst>
            <pc:docMk/>
            <pc:sldMk cId="39281934" sldId="385"/>
            <ac:picMk id="13" creationId="{C4C00B79-B1E5-4013-9F73-C7FD628F4507}"/>
          </ac:picMkLst>
        </pc:picChg>
      </pc:sldChg>
      <pc:sldChg chg="addSp modSp mod">
        <pc:chgData name="MICHIELIN Lucia" userId="25d60082-b225-463e-a225-40b8a8c7c0b5" providerId="ADAL" clId="{71B1952B-2889-4678-B622-F754D0E13BFB}" dt="2021-04-14T13:53:30.957" v="300"/>
        <pc:sldMkLst>
          <pc:docMk/>
          <pc:sldMk cId="694171443" sldId="386"/>
        </pc:sldMkLst>
        <pc:spChg chg="mod">
          <ac:chgData name="MICHIELIN Lucia" userId="25d60082-b225-463e-a225-40b8a8c7c0b5" providerId="ADAL" clId="{71B1952B-2889-4678-B622-F754D0E13BFB}" dt="2021-04-14T13:53:23.449" v="297" actId="1076"/>
          <ac:spMkLst>
            <pc:docMk/>
            <pc:sldMk cId="694171443" sldId="386"/>
            <ac:spMk id="9" creationId="{08273A3E-08D2-4DFF-9E38-03101C6B5FD3}"/>
          </ac:spMkLst>
        </pc:spChg>
        <pc:spChg chg="mod">
          <ac:chgData name="MICHIELIN Lucia" userId="25d60082-b225-463e-a225-40b8a8c7c0b5" providerId="ADAL" clId="{71B1952B-2889-4678-B622-F754D0E13BFB}" dt="2021-04-14T13:53:26.553" v="298" actId="1076"/>
          <ac:spMkLst>
            <pc:docMk/>
            <pc:sldMk cId="694171443" sldId="386"/>
            <ac:spMk id="10" creationId="{BFE29DBF-D2C8-4AA6-AF70-522A0B9981B3}"/>
          </ac:spMkLst>
        </pc:spChg>
        <pc:spChg chg="add mod">
          <ac:chgData name="MICHIELIN Lucia" userId="25d60082-b225-463e-a225-40b8a8c7c0b5" providerId="ADAL" clId="{71B1952B-2889-4678-B622-F754D0E13BFB}" dt="2021-04-14T13:53:30.957" v="300"/>
          <ac:spMkLst>
            <pc:docMk/>
            <pc:sldMk cId="694171443" sldId="386"/>
            <ac:spMk id="11" creationId="{9551FFB0-0DC6-4B44-A25E-DCD61A73FB17}"/>
          </ac:spMkLst>
        </pc:spChg>
        <pc:spChg chg="mod">
          <ac:chgData name="MICHIELIN Lucia" userId="25d60082-b225-463e-a225-40b8a8c7c0b5" providerId="ADAL" clId="{71B1952B-2889-4678-B622-F754D0E13BFB}" dt="2021-04-14T13:53:29.529" v="299" actId="1076"/>
          <ac:spMkLst>
            <pc:docMk/>
            <pc:sldMk cId="694171443" sldId="386"/>
            <ac:spMk id="12" creationId="{D0CCF0BE-DA1B-4682-88C6-0FFDCAA052ED}"/>
          </ac:spMkLst>
        </pc:spChg>
        <pc:spChg chg="add mod">
          <ac:chgData name="MICHIELIN Lucia" userId="25d60082-b225-463e-a225-40b8a8c7c0b5" providerId="ADAL" clId="{71B1952B-2889-4678-B622-F754D0E13BFB}" dt="2021-04-14T13:53:30.957" v="300"/>
          <ac:spMkLst>
            <pc:docMk/>
            <pc:sldMk cId="694171443" sldId="386"/>
            <ac:spMk id="14" creationId="{D3859472-E3F2-42ED-AB6E-2B3D67E84436}"/>
          </ac:spMkLst>
        </pc:spChg>
        <pc:picChg chg="mod">
          <ac:chgData name="MICHIELIN Lucia" userId="25d60082-b225-463e-a225-40b8a8c7c0b5" providerId="ADAL" clId="{71B1952B-2889-4678-B622-F754D0E13BFB}" dt="2021-04-14T13:53:21.313" v="296" actId="14100"/>
          <ac:picMkLst>
            <pc:docMk/>
            <pc:sldMk cId="694171443" sldId="386"/>
            <ac:picMk id="8" creationId="{893D3A59-C523-4898-83A9-52243FAD83CF}"/>
          </ac:picMkLst>
        </pc:picChg>
        <pc:picChg chg="add mod">
          <ac:chgData name="MICHIELIN Lucia" userId="25d60082-b225-463e-a225-40b8a8c7c0b5" providerId="ADAL" clId="{71B1952B-2889-4678-B622-F754D0E13BFB}" dt="2021-04-14T13:53:30.957" v="300"/>
          <ac:picMkLst>
            <pc:docMk/>
            <pc:sldMk cId="694171443" sldId="386"/>
            <ac:picMk id="13" creationId="{E2E01E4E-77D2-4253-B16A-02E6BDDB80C2}"/>
          </ac:picMkLst>
        </pc:picChg>
      </pc:sldChg>
      <pc:sldChg chg="addSp modSp mod">
        <pc:chgData name="MICHIELIN Lucia" userId="25d60082-b225-463e-a225-40b8a8c7c0b5" providerId="ADAL" clId="{71B1952B-2889-4678-B622-F754D0E13BFB}" dt="2021-04-14T13:53:45.952" v="305"/>
        <pc:sldMkLst>
          <pc:docMk/>
          <pc:sldMk cId="3185381690" sldId="387"/>
        </pc:sldMkLst>
        <pc:spChg chg="mod">
          <ac:chgData name="MICHIELIN Lucia" userId="25d60082-b225-463e-a225-40b8a8c7c0b5" providerId="ADAL" clId="{71B1952B-2889-4678-B622-F754D0E13BFB}" dt="2021-04-14T13:53:37.465" v="302" actId="1076"/>
          <ac:spMkLst>
            <pc:docMk/>
            <pc:sldMk cId="3185381690" sldId="387"/>
            <ac:spMk id="9" creationId="{08273A3E-08D2-4DFF-9E38-03101C6B5FD3}"/>
          </ac:spMkLst>
        </pc:spChg>
        <pc:spChg chg="mod">
          <ac:chgData name="MICHIELIN Lucia" userId="25d60082-b225-463e-a225-40b8a8c7c0b5" providerId="ADAL" clId="{71B1952B-2889-4678-B622-F754D0E13BFB}" dt="2021-04-14T13:53:40.968" v="303" actId="1076"/>
          <ac:spMkLst>
            <pc:docMk/>
            <pc:sldMk cId="3185381690" sldId="387"/>
            <ac:spMk id="10" creationId="{BFE29DBF-D2C8-4AA6-AF70-522A0B9981B3}"/>
          </ac:spMkLst>
        </pc:spChg>
        <pc:spChg chg="mod">
          <ac:chgData name="MICHIELIN Lucia" userId="25d60082-b225-463e-a225-40b8a8c7c0b5" providerId="ADAL" clId="{71B1952B-2889-4678-B622-F754D0E13BFB}" dt="2021-04-14T13:53:44.472" v="304" actId="1076"/>
          <ac:spMkLst>
            <pc:docMk/>
            <pc:sldMk cId="3185381690" sldId="387"/>
            <ac:spMk id="12" creationId="{D0CCF0BE-DA1B-4682-88C6-0FFDCAA052ED}"/>
          </ac:spMkLst>
        </pc:spChg>
        <pc:spChg chg="add mod">
          <ac:chgData name="MICHIELIN Lucia" userId="25d60082-b225-463e-a225-40b8a8c7c0b5" providerId="ADAL" clId="{71B1952B-2889-4678-B622-F754D0E13BFB}" dt="2021-04-14T13:53:45.952" v="305"/>
          <ac:spMkLst>
            <pc:docMk/>
            <pc:sldMk cId="3185381690" sldId="387"/>
            <ac:spMk id="13" creationId="{366F0583-456E-49AC-A201-4A949EC2C5F2}"/>
          </ac:spMkLst>
        </pc:spChg>
        <pc:spChg chg="add mod">
          <ac:chgData name="MICHIELIN Lucia" userId="25d60082-b225-463e-a225-40b8a8c7c0b5" providerId="ADAL" clId="{71B1952B-2889-4678-B622-F754D0E13BFB}" dt="2021-04-14T13:53:45.952" v="305"/>
          <ac:spMkLst>
            <pc:docMk/>
            <pc:sldMk cId="3185381690" sldId="387"/>
            <ac:spMk id="15" creationId="{0086A8B0-52FE-4F71-BFCA-FF7ACCC6DF4A}"/>
          </ac:spMkLst>
        </pc:spChg>
        <pc:picChg chg="mod">
          <ac:chgData name="MICHIELIN Lucia" userId="25d60082-b225-463e-a225-40b8a8c7c0b5" providerId="ADAL" clId="{71B1952B-2889-4678-B622-F754D0E13BFB}" dt="2021-04-14T13:53:35.513" v="301" actId="14100"/>
          <ac:picMkLst>
            <pc:docMk/>
            <pc:sldMk cId="3185381690" sldId="387"/>
            <ac:picMk id="8" creationId="{893D3A59-C523-4898-83A9-52243FAD83CF}"/>
          </ac:picMkLst>
        </pc:picChg>
        <pc:picChg chg="add mod">
          <ac:chgData name="MICHIELIN Lucia" userId="25d60082-b225-463e-a225-40b8a8c7c0b5" providerId="ADAL" clId="{71B1952B-2889-4678-B622-F754D0E13BFB}" dt="2021-04-14T13:53:45.952" v="305"/>
          <ac:picMkLst>
            <pc:docMk/>
            <pc:sldMk cId="3185381690" sldId="387"/>
            <ac:picMk id="14" creationId="{C966D822-0C82-4B2E-B897-9468F79EE80E}"/>
          </ac:picMkLst>
        </pc:picChg>
      </pc:sldChg>
      <pc:sldChg chg="addSp modSp mod">
        <pc:chgData name="MICHIELIN Lucia" userId="25d60082-b225-463e-a225-40b8a8c7c0b5" providerId="ADAL" clId="{71B1952B-2889-4678-B622-F754D0E13BFB}" dt="2021-04-14T13:53:55.038" v="308"/>
        <pc:sldMkLst>
          <pc:docMk/>
          <pc:sldMk cId="3159323166" sldId="388"/>
        </pc:sldMkLst>
        <pc:spChg chg="mod">
          <ac:chgData name="MICHIELIN Lucia" userId="25d60082-b225-463e-a225-40b8a8c7c0b5" providerId="ADAL" clId="{71B1952B-2889-4678-B622-F754D0E13BFB}" dt="2021-04-14T13:53:52.537" v="307" actId="1076"/>
          <ac:spMkLst>
            <pc:docMk/>
            <pc:sldMk cId="3159323166" sldId="388"/>
            <ac:spMk id="9" creationId="{08273A3E-08D2-4DFF-9E38-03101C6B5FD3}"/>
          </ac:spMkLst>
        </pc:spChg>
        <pc:spChg chg="add mod">
          <ac:chgData name="MICHIELIN Lucia" userId="25d60082-b225-463e-a225-40b8a8c7c0b5" providerId="ADAL" clId="{71B1952B-2889-4678-B622-F754D0E13BFB}" dt="2021-04-14T13:53:55.038" v="308"/>
          <ac:spMkLst>
            <pc:docMk/>
            <pc:sldMk cId="3159323166" sldId="388"/>
            <ac:spMk id="13" creationId="{11E464C5-623C-45E2-AFB0-A7CBD340141D}"/>
          </ac:spMkLst>
        </pc:spChg>
        <pc:spChg chg="add mod">
          <ac:chgData name="MICHIELIN Lucia" userId="25d60082-b225-463e-a225-40b8a8c7c0b5" providerId="ADAL" clId="{71B1952B-2889-4678-B622-F754D0E13BFB}" dt="2021-04-14T13:53:55.038" v="308"/>
          <ac:spMkLst>
            <pc:docMk/>
            <pc:sldMk cId="3159323166" sldId="388"/>
            <ac:spMk id="15" creationId="{3B954E45-7DC7-48AD-B497-53AB0E02E5BA}"/>
          </ac:spMkLst>
        </pc:spChg>
        <pc:picChg chg="mod">
          <ac:chgData name="MICHIELIN Lucia" userId="25d60082-b225-463e-a225-40b8a8c7c0b5" providerId="ADAL" clId="{71B1952B-2889-4678-B622-F754D0E13BFB}" dt="2021-04-14T13:53:50.768" v="306" actId="14100"/>
          <ac:picMkLst>
            <pc:docMk/>
            <pc:sldMk cId="3159323166" sldId="388"/>
            <ac:picMk id="8" creationId="{893D3A59-C523-4898-83A9-52243FAD83CF}"/>
          </ac:picMkLst>
        </pc:picChg>
        <pc:picChg chg="add mod">
          <ac:chgData name="MICHIELIN Lucia" userId="25d60082-b225-463e-a225-40b8a8c7c0b5" providerId="ADAL" clId="{71B1952B-2889-4678-B622-F754D0E13BFB}" dt="2021-04-14T13:53:55.038" v="308"/>
          <ac:picMkLst>
            <pc:docMk/>
            <pc:sldMk cId="3159323166" sldId="388"/>
            <ac:picMk id="14" creationId="{68A971EB-3838-4373-9C4C-E13012803084}"/>
          </ac:picMkLst>
        </pc:picChg>
      </pc:sldChg>
      <pc:sldChg chg="addSp modSp mod">
        <pc:chgData name="MICHIELIN Lucia" userId="25d60082-b225-463e-a225-40b8a8c7c0b5" providerId="ADAL" clId="{71B1952B-2889-4678-B622-F754D0E13BFB}" dt="2021-04-14T13:55:02.761" v="324" actId="1076"/>
        <pc:sldMkLst>
          <pc:docMk/>
          <pc:sldMk cId="4020164557" sldId="389"/>
        </pc:sldMkLst>
        <pc:spChg chg="mod">
          <ac:chgData name="MICHIELIN Lucia" userId="25d60082-b225-463e-a225-40b8a8c7c0b5" providerId="ADAL" clId="{71B1952B-2889-4678-B622-F754D0E13BFB}" dt="2021-04-14T13:54:24.562" v="315" actId="14100"/>
          <ac:spMkLst>
            <pc:docMk/>
            <pc:sldMk cId="4020164557" sldId="389"/>
            <ac:spMk id="9" creationId="{08273A3E-08D2-4DFF-9E38-03101C6B5FD3}"/>
          </ac:spMkLst>
        </pc:spChg>
        <pc:spChg chg="add mod">
          <ac:chgData name="MICHIELIN Lucia" userId="25d60082-b225-463e-a225-40b8a8c7c0b5" providerId="ADAL" clId="{71B1952B-2889-4678-B622-F754D0E13BFB}" dt="2021-04-14T13:54:32.277" v="318"/>
          <ac:spMkLst>
            <pc:docMk/>
            <pc:sldMk cId="4020164557" sldId="389"/>
            <ac:spMk id="12" creationId="{4016E004-8823-4D2A-8BF8-AD639B84B15A}"/>
          </ac:spMkLst>
        </pc:spChg>
        <pc:spChg chg="mod">
          <ac:chgData name="MICHIELIN Lucia" userId="25d60082-b225-463e-a225-40b8a8c7c0b5" providerId="ADAL" clId="{71B1952B-2889-4678-B622-F754D0E13BFB}" dt="2021-04-14T13:54:59.105" v="323" actId="1076"/>
          <ac:spMkLst>
            <pc:docMk/>
            <pc:sldMk cId="4020164557" sldId="389"/>
            <ac:spMk id="14" creationId="{792D3E16-EECF-4E8C-8C7C-53B48D55C90F}"/>
          </ac:spMkLst>
        </pc:spChg>
        <pc:spChg chg="add mod">
          <ac:chgData name="MICHIELIN Lucia" userId="25d60082-b225-463e-a225-40b8a8c7c0b5" providerId="ADAL" clId="{71B1952B-2889-4678-B622-F754D0E13BFB}" dt="2021-04-14T13:54:32.277" v="318"/>
          <ac:spMkLst>
            <pc:docMk/>
            <pc:sldMk cId="4020164557" sldId="389"/>
            <ac:spMk id="16" creationId="{1B934987-A0C0-4B3D-88FA-289D0CB617CB}"/>
          </ac:spMkLst>
        </pc:spChg>
        <pc:picChg chg="mod">
          <ac:chgData name="MICHIELIN Lucia" userId="25d60082-b225-463e-a225-40b8a8c7c0b5" providerId="ADAL" clId="{71B1952B-2889-4678-B622-F754D0E13BFB}" dt="2021-04-14T13:55:02.761" v="324" actId="1076"/>
          <ac:picMkLst>
            <pc:docMk/>
            <pc:sldMk cId="4020164557" sldId="389"/>
            <ac:picMk id="5" creationId="{205431A0-1F90-41C1-AA8A-B2223D05C13B}"/>
          </ac:picMkLst>
        </pc:picChg>
        <pc:picChg chg="mod">
          <ac:chgData name="MICHIELIN Lucia" userId="25d60082-b225-463e-a225-40b8a8c7c0b5" providerId="ADAL" clId="{71B1952B-2889-4678-B622-F754D0E13BFB}" dt="2021-04-14T13:54:21.368" v="314" actId="14100"/>
          <ac:picMkLst>
            <pc:docMk/>
            <pc:sldMk cId="4020164557" sldId="389"/>
            <ac:picMk id="13" creationId="{5CD54D0A-DCCE-4364-BF76-1A3990314AD8}"/>
          </ac:picMkLst>
        </pc:picChg>
        <pc:picChg chg="add mod ord">
          <ac:chgData name="MICHIELIN Lucia" userId="25d60082-b225-463e-a225-40b8a8c7c0b5" providerId="ADAL" clId="{71B1952B-2889-4678-B622-F754D0E13BFB}" dt="2021-04-14T13:54:45.456" v="320" actId="167"/>
          <ac:picMkLst>
            <pc:docMk/>
            <pc:sldMk cId="4020164557" sldId="389"/>
            <ac:picMk id="15" creationId="{06AA73E3-9B9B-4E2C-A164-A16CD4FD416C}"/>
          </ac:picMkLst>
        </pc:picChg>
      </pc:sldChg>
      <pc:sldChg chg="addSp modSp mod">
        <pc:chgData name="MICHIELIN Lucia" userId="25d60082-b225-463e-a225-40b8a8c7c0b5" providerId="ADAL" clId="{71B1952B-2889-4678-B622-F754D0E13BFB}" dt="2021-04-14T13:55:54.393" v="376" actId="1076"/>
        <pc:sldMkLst>
          <pc:docMk/>
          <pc:sldMk cId="1303697889" sldId="390"/>
        </pc:sldMkLst>
        <pc:spChg chg="mod">
          <ac:chgData name="MICHIELIN Lucia" userId="25d60082-b225-463e-a225-40b8a8c7c0b5" providerId="ADAL" clId="{71B1952B-2889-4678-B622-F754D0E13BFB}" dt="2021-04-14T13:55:21.014" v="367" actId="1036"/>
          <ac:spMkLst>
            <pc:docMk/>
            <pc:sldMk cId="1303697889" sldId="390"/>
            <ac:spMk id="7" creationId="{2B985041-53B3-4D83-A369-E3C663B842D9}"/>
          </ac:spMkLst>
        </pc:spChg>
        <pc:spChg chg="mod">
          <ac:chgData name="MICHIELIN Lucia" userId="25d60082-b225-463e-a225-40b8a8c7c0b5" providerId="ADAL" clId="{71B1952B-2889-4678-B622-F754D0E13BFB}" dt="2021-04-14T13:55:11.009" v="326" actId="1076"/>
          <ac:spMkLst>
            <pc:docMk/>
            <pc:sldMk cId="1303697889" sldId="390"/>
            <ac:spMk id="9" creationId="{08273A3E-08D2-4DFF-9E38-03101C6B5FD3}"/>
          </ac:spMkLst>
        </pc:spChg>
        <pc:spChg chg="mod">
          <ac:chgData name="MICHIELIN Lucia" userId="25d60082-b225-463e-a225-40b8a8c7c0b5" providerId="ADAL" clId="{71B1952B-2889-4678-B622-F754D0E13BFB}" dt="2021-04-14T13:55:21.014" v="367" actId="1036"/>
          <ac:spMkLst>
            <pc:docMk/>
            <pc:sldMk cId="1303697889" sldId="390"/>
            <ac:spMk id="12" creationId="{DE160F87-70B2-4277-AFDF-675E18F21EA8}"/>
          </ac:spMkLst>
        </pc:spChg>
        <pc:spChg chg="mod">
          <ac:chgData name="MICHIELIN Lucia" userId="25d60082-b225-463e-a225-40b8a8c7c0b5" providerId="ADAL" clId="{71B1952B-2889-4678-B622-F754D0E13BFB}" dt="2021-04-14T13:55:21.014" v="367" actId="1036"/>
          <ac:spMkLst>
            <pc:docMk/>
            <pc:sldMk cId="1303697889" sldId="390"/>
            <ac:spMk id="13" creationId="{CC9F89A9-B450-46F9-B85D-8883146E0BE2}"/>
          </ac:spMkLst>
        </pc:spChg>
        <pc:spChg chg="mod">
          <ac:chgData name="MICHIELIN Lucia" userId="25d60082-b225-463e-a225-40b8a8c7c0b5" providerId="ADAL" clId="{71B1952B-2889-4678-B622-F754D0E13BFB}" dt="2021-04-14T13:55:54.393" v="376" actId="1076"/>
          <ac:spMkLst>
            <pc:docMk/>
            <pc:sldMk cId="1303697889" sldId="390"/>
            <ac:spMk id="14" creationId="{87C45F3B-86E5-4890-8959-2395A1818A87}"/>
          </ac:spMkLst>
        </pc:spChg>
        <pc:spChg chg="add mod">
          <ac:chgData name="MICHIELIN Lucia" userId="25d60082-b225-463e-a225-40b8a8c7c0b5" providerId="ADAL" clId="{71B1952B-2889-4678-B622-F754D0E13BFB}" dt="2021-04-14T13:55:24.176" v="368"/>
          <ac:spMkLst>
            <pc:docMk/>
            <pc:sldMk cId="1303697889" sldId="390"/>
            <ac:spMk id="15" creationId="{20943E94-1BA8-4F14-9B50-AD62BE3C3B5A}"/>
          </ac:spMkLst>
        </pc:spChg>
        <pc:spChg chg="add mod">
          <ac:chgData name="MICHIELIN Lucia" userId="25d60082-b225-463e-a225-40b8a8c7c0b5" providerId="ADAL" clId="{71B1952B-2889-4678-B622-F754D0E13BFB}" dt="2021-04-14T13:55:24.176" v="368"/>
          <ac:spMkLst>
            <pc:docMk/>
            <pc:sldMk cId="1303697889" sldId="390"/>
            <ac:spMk id="17" creationId="{9628273C-0C4A-483C-A62C-D9617D3E4A71}"/>
          </ac:spMkLst>
        </pc:spChg>
        <pc:picChg chg="mod">
          <ac:chgData name="MICHIELIN Lucia" userId="25d60082-b225-463e-a225-40b8a8c7c0b5" providerId="ADAL" clId="{71B1952B-2889-4678-B622-F754D0E13BFB}" dt="2021-04-14T13:55:28.560" v="369" actId="14100"/>
          <ac:picMkLst>
            <pc:docMk/>
            <pc:sldMk cId="1303697889" sldId="390"/>
            <ac:picMk id="2" creationId="{C4E3D7F9-CFEF-4A8C-8A5A-61471026A611}"/>
          </ac:picMkLst>
        </pc:picChg>
        <pc:picChg chg="mod">
          <ac:chgData name="MICHIELIN Lucia" userId="25d60082-b225-463e-a225-40b8a8c7c0b5" providerId="ADAL" clId="{71B1952B-2889-4678-B622-F754D0E13BFB}" dt="2021-04-14T13:55:51.288" v="375" actId="1076"/>
          <ac:picMkLst>
            <pc:docMk/>
            <pc:sldMk cId="1303697889" sldId="390"/>
            <ac:picMk id="5" creationId="{676B3F38-27E7-4581-910C-AFC58FCC3492}"/>
          </ac:picMkLst>
        </pc:picChg>
        <pc:picChg chg="mod">
          <ac:chgData name="MICHIELIN Lucia" userId="25d60082-b225-463e-a225-40b8a8c7c0b5" providerId="ADAL" clId="{71B1952B-2889-4678-B622-F754D0E13BFB}" dt="2021-04-14T13:55:08.625" v="325" actId="14100"/>
          <ac:picMkLst>
            <pc:docMk/>
            <pc:sldMk cId="1303697889" sldId="390"/>
            <ac:picMk id="8" creationId="{893D3A59-C523-4898-83A9-52243FAD83CF}"/>
          </ac:picMkLst>
        </pc:picChg>
        <pc:picChg chg="add mod">
          <ac:chgData name="MICHIELIN Lucia" userId="25d60082-b225-463e-a225-40b8a8c7c0b5" providerId="ADAL" clId="{71B1952B-2889-4678-B622-F754D0E13BFB}" dt="2021-04-14T13:55:24.176" v="368"/>
          <ac:picMkLst>
            <pc:docMk/>
            <pc:sldMk cId="1303697889" sldId="390"/>
            <ac:picMk id="16" creationId="{7DA79055-F0F0-4C9B-BF8C-553DCA2D6A04}"/>
          </ac:picMkLst>
        </pc:picChg>
      </pc:sldChg>
      <pc:sldChg chg="addSp modSp mod">
        <pc:chgData name="MICHIELIN Lucia" userId="25d60082-b225-463e-a225-40b8a8c7c0b5" providerId="ADAL" clId="{71B1952B-2889-4678-B622-F754D0E13BFB}" dt="2021-04-14T13:56:27.771" v="385"/>
        <pc:sldMkLst>
          <pc:docMk/>
          <pc:sldMk cId="2558678497" sldId="393"/>
        </pc:sldMkLst>
        <pc:spChg chg="mod">
          <ac:chgData name="MICHIELIN Lucia" userId="25d60082-b225-463e-a225-40b8a8c7c0b5" providerId="ADAL" clId="{71B1952B-2889-4678-B622-F754D0E13BFB}" dt="2021-04-14T13:56:11.785" v="380" actId="1076"/>
          <ac:spMkLst>
            <pc:docMk/>
            <pc:sldMk cId="2558678497" sldId="393"/>
            <ac:spMk id="9" creationId="{08273A3E-08D2-4DFF-9E38-03101C6B5FD3}"/>
          </ac:spMkLst>
        </pc:spChg>
        <pc:spChg chg="add mod">
          <ac:chgData name="MICHIELIN Lucia" userId="25d60082-b225-463e-a225-40b8a8c7c0b5" providerId="ADAL" clId="{71B1952B-2889-4678-B622-F754D0E13BFB}" dt="2021-04-14T13:56:27.771" v="385"/>
          <ac:spMkLst>
            <pc:docMk/>
            <pc:sldMk cId="2558678497" sldId="393"/>
            <ac:spMk id="11" creationId="{6FD6870F-C31F-4F15-9C4C-1A2A86A90447}"/>
          </ac:spMkLst>
        </pc:spChg>
        <pc:spChg chg="add mod">
          <ac:chgData name="MICHIELIN Lucia" userId="25d60082-b225-463e-a225-40b8a8c7c0b5" providerId="ADAL" clId="{71B1952B-2889-4678-B622-F754D0E13BFB}" dt="2021-04-14T13:56:27.771" v="385"/>
          <ac:spMkLst>
            <pc:docMk/>
            <pc:sldMk cId="2558678497" sldId="393"/>
            <ac:spMk id="13" creationId="{766C8D3D-52E5-4417-8447-8091BD313893}"/>
          </ac:spMkLst>
        </pc:spChg>
        <pc:spChg chg="mod">
          <ac:chgData name="MICHIELIN Lucia" userId="25d60082-b225-463e-a225-40b8a8c7c0b5" providerId="ADAL" clId="{71B1952B-2889-4678-B622-F754D0E13BFB}" dt="2021-04-14T13:56:20.337" v="383" actId="1076"/>
          <ac:spMkLst>
            <pc:docMk/>
            <pc:sldMk cId="2558678497" sldId="393"/>
            <ac:spMk id="15" creationId="{9CC2E3E1-4F74-4A96-B2F7-CD204E58DD1F}"/>
          </ac:spMkLst>
        </pc:spChg>
        <pc:spChg chg="mod">
          <ac:chgData name="MICHIELIN Lucia" userId="25d60082-b225-463e-a225-40b8a8c7c0b5" providerId="ADAL" clId="{71B1952B-2889-4678-B622-F754D0E13BFB}" dt="2021-04-14T13:56:26.352" v="384" actId="1076"/>
          <ac:spMkLst>
            <pc:docMk/>
            <pc:sldMk cId="2558678497" sldId="393"/>
            <ac:spMk id="17" creationId="{E717FF50-E111-460D-8CE4-C9AB4F4A894C}"/>
          </ac:spMkLst>
        </pc:spChg>
        <pc:spChg chg="mod">
          <ac:chgData name="MICHIELIN Lucia" userId="25d60082-b225-463e-a225-40b8a8c7c0b5" providerId="ADAL" clId="{71B1952B-2889-4678-B622-F754D0E13BFB}" dt="2021-04-14T13:56:17.489" v="382" actId="1076"/>
          <ac:spMkLst>
            <pc:docMk/>
            <pc:sldMk cId="2558678497" sldId="393"/>
            <ac:spMk id="18" creationId="{CD65400C-7597-46B1-BD96-3AA5F89DC08B}"/>
          </ac:spMkLst>
        </pc:spChg>
        <pc:spChg chg="mod">
          <ac:chgData name="MICHIELIN Lucia" userId="25d60082-b225-463e-a225-40b8a8c7c0b5" providerId="ADAL" clId="{71B1952B-2889-4678-B622-F754D0E13BFB}" dt="2021-04-14T13:56:14.481" v="381" actId="1076"/>
          <ac:spMkLst>
            <pc:docMk/>
            <pc:sldMk cId="2558678497" sldId="393"/>
            <ac:spMk id="19" creationId="{F09A1ACD-80D2-4A0F-A78C-4D586DB63BB7}"/>
          </ac:spMkLst>
        </pc:spChg>
        <pc:picChg chg="mod">
          <ac:chgData name="MICHIELIN Lucia" userId="25d60082-b225-463e-a225-40b8a8c7c0b5" providerId="ADAL" clId="{71B1952B-2889-4678-B622-F754D0E13BFB}" dt="2021-04-14T13:56:09.060" v="379" actId="1076"/>
          <ac:picMkLst>
            <pc:docMk/>
            <pc:sldMk cId="2558678497" sldId="393"/>
            <ac:picMk id="8" creationId="{893D3A59-C523-4898-83A9-52243FAD83CF}"/>
          </ac:picMkLst>
        </pc:picChg>
        <pc:picChg chg="add mod">
          <ac:chgData name="MICHIELIN Lucia" userId="25d60082-b225-463e-a225-40b8a8c7c0b5" providerId="ADAL" clId="{71B1952B-2889-4678-B622-F754D0E13BFB}" dt="2021-04-14T13:56:27.771" v="385"/>
          <ac:picMkLst>
            <pc:docMk/>
            <pc:sldMk cId="2558678497" sldId="393"/>
            <ac:picMk id="12" creationId="{4A4DB3DB-7E8C-4383-91C9-D4DCBD80ECD0}"/>
          </ac:picMkLst>
        </pc:picChg>
        <pc:picChg chg="mod">
          <ac:chgData name="MICHIELIN Lucia" userId="25d60082-b225-463e-a225-40b8a8c7c0b5" providerId="ADAL" clId="{71B1952B-2889-4678-B622-F754D0E13BFB}" dt="2021-04-14T13:56:26.352" v="384" actId="1076"/>
          <ac:picMkLst>
            <pc:docMk/>
            <pc:sldMk cId="2558678497" sldId="393"/>
            <ac:picMk id="1032" creationId="{91DF16B2-18FA-452E-8DD5-7D9B9B8ACC5D}"/>
          </ac:picMkLst>
        </pc:picChg>
      </pc:sldChg>
      <pc:sldChg chg="addSp modSp mod">
        <pc:chgData name="MICHIELIN Lucia" userId="25d60082-b225-463e-a225-40b8a8c7c0b5" providerId="ADAL" clId="{71B1952B-2889-4678-B622-F754D0E13BFB}" dt="2021-04-14T13:56:47.446" v="416"/>
        <pc:sldMkLst>
          <pc:docMk/>
          <pc:sldMk cId="734254876" sldId="394"/>
        </pc:sldMkLst>
        <pc:spChg chg="mod">
          <ac:chgData name="MICHIELIN Lucia" userId="25d60082-b225-463e-a225-40b8a8c7c0b5" providerId="ADAL" clId="{71B1952B-2889-4678-B622-F754D0E13BFB}" dt="2021-04-14T13:56:44.364" v="415" actId="1035"/>
          <ac:spMkLst>
            <pc:docMk/>
            <pc:sldMk cId="734254876" sldId="394"/>
            <ac:spMk id="2" creationId="{49D77AF0-150E-4051-B760-89141F507268}"/>
          </ac:spMkLst>
        </pc:spChg>
        <pc:spChg chg="mod">
          <ac:chgData name="MICHIELIN Lucia" userId="25d60082-b225-463e-a225-40b8a8c7c0b5" providerId="ADAL" clId="{71B1952B-2889-4678-B622-F754D0E13BFB}" dt="2021-04-14T13:56:44.364" v="415" actId="1035"/>
          <ac:spMkLst>
            <pc:docMk/>
            <pc:sldMk cId="734254876" sldId="394"/>
            <ac:spMk id="3" creationId="{03B163FA-9706-4C9A-B29D-1146E2EB3308}"/>
          </ac:spMkLst>
        </pc:spChg>
        <pc:spChg chg="mod">
          <ac:chgData name="MICHIELIN Lucia" userId="25d60082-b225-463e-a225-40b8a8c7c0b5" providerId="ADAL" clId="{71B1952B-2889-4678-B622-F754D0E13BFB}" dt="2021-04-14T13:56:44.364" v="415" actId="1035"/>
          <ac:spMkLst>
            <pc:docMk/>
            <pc:sldMk cId="734254876" sldId="394"/>
            <ac:spMk id="5" creationId="{4058B9B6-131B-4AC4-94C1-4B6326F2A6F7}"/>
          </ac:spMkLst>
        </pc:spChg>
        <pc:spChg chg="mod">
          <ac:chgData name="MICHIELIN Lucia" userId="25d60082-b225-463e-a225-40b8a8c7c0b5" providerId="ADAL" clId="{71B1952B-2889-4678-B622-F754D0E13BFB}" dt="2021-04-14T13:56:44.364" v="415" actId="1035"/>
          <ac:spMkLst>
            <pc:docMk/>
            <pc:sldMk cId="734254876" sldId="394"/>
            <ac:spMk id="7" creationId="{1532A1EC-09B7-483D-8F84-E41A3A4FB74E}"/>
          </ac:spMkLst>
        </pc:spChg>
        <pc:spChg chg="mod">
          <ac:chgData name="MICHIELIN Lucia" userId="25d60082-b225-463e-a225-40b8a8c7c0b5" providerId="ADAL" clId="{71B1952B-2889-4678-B622-F754D0E13BFB}" dt="2021-04-14T13:56:35.065" v="387" actId="1076"/>
          <ac:spMkLst>
            <pc:docMk/>
            <pc:sldMk cId="734254876" sldId="394"/>
            <ac:spMk id="9" creationId="{08273A3E-08D2-4DFF-9E38-03101C6B5FD3}"/>
          </ac:spMkLst>
        </pc:spChg>
        <pc:spChg chg="mod">
          <ac:chgData name="MICHIELIN Lucia" userId="25d60082-b225-463e-a225-40b8a8c7c0b5" providerId="ADAL" clId="{71B1952B-2889-4678-B622-F754D0E13BFB}" dt="2021-04-14T13:56:44.364" v="415" actId="1035"/>
          <ac:spMkLst>
            <pc:docMk/>
            <pc:sldMk cId="734254876" sldId="394"/>
            <ac:spMk id="10" creationId="{340273F1-201F-48E8-83D8-4D459498C741}"/>
          </ac:spMkLst>
        </pc:spChg>
        <pc:spChg chg="mod">
          <ac:chgData name="MICHIELIN Lucia" userId="25d60082-b225-463e-a225-40b8a8c7c0b5" providerId="ADAL" clId="{71B1952B-2889-4678-B622-F754D0E13BFB}" dt="2021-04-14T13:56:44.364" v="415" actId="1035"/>
          <ac:spMkLst>
            <pc:docMk/>
            <pc:sldMk cId="734254876" sldId="394"/>
            <ac:spMk id="11" creationId="{1DD2E573-8A2D-4DBE-BD96-170763C69A75}"/>
          </ac:spMkLst>
        </pc:spChg>
        <pc:spChg chg="mod">
          <ac:chgData name="MICHIELIN Lucia" userId="25d60082-b225-463e-a225-40b8a8c7c0b5" providerId="ADAL" clId="{71B1952B-2889-4678-B622-F754D0E13BFB}" dt="2021-04-14T13:56:44.364" v="415" actId="1035"/>
          <ac:spMkLst>
            <pc:docMk/>
            <pc:sldMk cId="734254876" sldId="394"/>
            <ac:spMk id="15" creationId="{9CC2E3E1-4F74-4A96-B2F7-CD204E58DD1F}"/>
          </ac:spMkLst>
        </pc:spChg>
        <pc:spChg chg="add mod">
          <ac:chgData name="MICHIELIN Lucia" userId="25d60082-b225-463e-a225-40b8a8c7c0b5" providerId="ADAL" clId="{71B1952B-2889-4678-B622-F754D0E13BFB}" dt="2021-04-14T13:56:47.446" v="416"/>
          <ac:spMkLst>
            <pc:docMk/>
            <pc:sldMk cId="734254876" sldId="394"/>
            <ac:spMk id="16" creationId="{13C3870A-5B8A-49EE-BD7E-8C4CAFD8F911}"/>
          </ac:spMkLst>
        </pc:spChg>
        <pc:spChg chg="add mod">
          <ac:chgData name="MICHIELIN Lucia" userId="25d60082-b225-463e-a225-40b8a8c7c0b5" providerId="ADAL" clId="{71B1952B-2889-4678-B622-F754D0E13BFB}" dt="2021-04-14T13:56:47.446" v="416"/>
          <ac:spMkLst>
            <pc:docMk/>
            <pc:sldMk cId="734254876" sldId="394"/>
            <ac:spMk id="18" creationId="{5A74B358-2A7E-4F77-A279-DC912D02142F}"/>
          </ac:spMkLst>
        </pc:spChg>
        <pc:picChg chg="mod">
          <ac:chgData name="MICHIELIN Lucia" userId="25d60082-b225-463e-a225-40b8a8c7c0b5" providerId="ADAL" clId="{71B1952B-2889-4678-B622-F754D0E13BFB}" dt="2021-04-14T13:56:32.777" v="386" actId="14100"/>
          <ac:picMkLst>
            <pc:docMk/>
            <pc:sldMk cId="734254876" sldId="394"/>
            <ac:picMk id="8" creationId="{893D3A59-C523-4898-83A9-52243FAD83CF}"/>
          </ac:picMkLst>
        </pc:picChg>
        <pc:picChg chg="add mod">
          <ac:chgData name="MICHIELIN Lucia" userId="25d60082-b225-463e-a225-40b8a8c7c0b5" providerId="ADAL" clId="{71B1952B-2889-4678-B622-F754D0E13BFB}" dt="2021-04-14T13:56:47.446" v="416"/>
          <ac:picMkLst>
            <pc:docMk/>
            <pc:sldMk cId="734254876" sldId="394"/>
            <ac:picMk id="17" creationId="{88E31AAF-81F4-4E85-95A2-D2C4E30A4822}"/>
          </ac:picMkLst>
        </pc:picChg>
        <pc:picChg chg="mod">
          <ac:chgData name="MICHIELIN Lucia" userId="25d60082-b225-463e-a225-40b8a8c7c0b5" providerId="ADAL" clId="{71B1952B-2889-4678-B622-F754D0E13BFB}" dt="2021-04-14T13:56:44.364" v="415" actId="1035"/>
          <ac:picMkLst>
            <pc:docMk/>
            <pc:sldMk cId="734254876" sldId="394"/>
            <ac:picMk id="1026" creationId="{E2B6F0AA-38F3-46F6-93B0-7AACD13F7F4A}"/>
          </ac:picMkLst>
        </pc:picChg>
        <pc:picChg chg="mod">
          <ac:chgData name="MICHIELIN Lucia" userId="25d60082-b225-463e-a225-40b8a8c7c0b5" providerId="ADAL" clId="{71B1952B-2889-4678-B622-F754D0E13BFB}" dt="2021-04-14T13:56:44.364" v="415" actId="1035"/>
          <ac:picMkLst>
            <pc:docMk/>
            <pc:sldMk cId="734254876" sldId="394"/>
            <ac:picMk id="1030" creationId="{84A5EAC5-26C9-4F42-AF1D-FCB0F42C4496}"/>
          </ac:picMkLst>
        </pc:picChg>
      </pc:sldChg>
      <pc:sldChg chg="addSp modSp mod">
        <pc:chgData name="MICHIELIN Lucia" userId="25d60082-b225-463e-a225-40b8a8c7c0b5" providerId="ADAL" clId="{71B1952B-2889-4678-B622-F754D0E13BFB}" dt="2021-04-14T13:57:08.235" v="451"/>
        <pc:sldMkLst>
          <pc:docMk/>
          <pc:sldMk cId="484519904" sldId="395"/>
        </pc:sldMkLst>
        <pc:spChg chg="mod">
          <ac:chgData name="MICHIELIN Lucia" userId="25d60082-b225-463e-a225-40b8a8c7c0b5" providerId="ADAL" clId="{71B1952B-2889-4678-B622-F754D0E13BFB}" dt="2021-04-14T13:57:05.547" v="450" actId="1035"/>
          <ac:spMkLst>
            <pc:docMk/>
            <pc:sldMk cId="484519904" sldId="395"/>
            <ac:spMk id="2" creationId="{8E22123A-5EC2-40BF-A9D5-2375D2DD7289}"/>
          </ac:spMkLst>
        </pc:spChg>
        <pc:spChg chg="mod">
          <ac:chgData name="MICHIELIN Lucia" userId="25d60082-b225-463e-a225-40b8a8c7c0b5" providerId="ADAL" clId="{71B1952B-2889-4678-B622-F754D0E13BFB}" dt="2021-04-14T13:57:05.547" v="450" actId="1035"/>
          <ac:spMkLst>
            <pc:docMk/>
            <pc:sldMk cId="484519904" sldId="395"/>
            <ac:spMk id="5" creationId="{B6B15278-FD76-4959-B0EB-EC73A4942535}"/>
          </ac:spMkLst>
        </pc:spChg>
        <pc:spChg chg="mod">
          <ac:chgData name="MICHIELIN Lucia" userId="25d60082-b225-463e-a225-40b8a8c7c0b5" providerId="ADAL" clId="{71B1952B-2889-4678-B622-F754D0E13BFB}" dt="2021-04-14T13:57:05.547" v="450" actId="1035"/>
          <ac:spMkLst>
            <pc:docMk/>
            <pc:sldMk cId="484519904" sldId="395"/>
            <ac:spMk id="7" creationId="{0E5C2B67-4338-47C8-AEE3-B2D3370A33AA}"/>
          </ac:spMkLst>
        </pc:spChg>
        <pc:spChg chg="mod">
          <ac:chgData name="MICHIELIN Lucia" userId="25d60082-b225-463e-a225-40b8a8c7c0b5" providerId="ADAL" clId="{71B1952B-2889-4678-B622-F754D0E13BFB}" dt="2021-04-14T13:56:56.521" v="418" actId="1076"/>
          <ac:spMkLst>
            <pc:docMk/>
            <pc:sldMk cId="484519904" sldId="395"/>
            <ac:spMk id="9" creationId="{08273A3E-08D2-4DFF-9E38-03101C6B5FD3}"/>
          </ac:spMkLst>
        </pc:spChg>
        <pc:spChg chg="add mod">
          <ac:chgData name="MICHIELIN Lucia" userId="25d60082-b225-463e-a225-40b8a8c7c0b5" providerId="ADAL" clId="{71B1952B-2889-4678-B622-F754D0E13BFB}" dt="2021-04-14T13:57:08.235" v="451"/>
          <ac:spMkLst>
            <pc:docMk/>
            <pc:sldMk cId="484519904" sldId="395"/>
            <ac:spMk id="13" creationId="{5D22FF8D-F7C8-4F88-8816-474C4CFDB674}"/>
          </ac:spMkLst>
        </pc:spChg>
        <pc:spChg chg="add mod">
          <ac:chgData name="MICHIELIN Lucia" userId="25d60082-b225-463e-a225-40b8a8c7c0b5" providerId="ADAL" clId="{71B1952B-2889-4678-B622-F754D0E13BFB}" dt="2021-04-14T13:57:08.235" v="451"/>
          <ac:spMkLst>
            <pc:docMk/>
            <pc:sldMk cId="484519904" sldId="395"/>
            <ac:spMk id="15" creationId="{2AE2698D-074E-4FEC-821A-787CBF5159FD}"/>
          </ac:spMkLst>
        </pc:spChg>
        <pc:spChg chg="mod">
          <ac:chgData name="MICHIELIN Lucia" userId="25d60082-b225-463e-a225-40b8a8c7c0b5" providerId="ADAL" clId="{71B1952B-2889-4678-B622-F754D0E13BFB}" dt="2021-04-14T13:57:05.547" v="450" actId="1035"/>
          <ac:spMkLst>
            <pc:docMk/>
            <pc:sldMk cId="484519904" sldId="395"/>
            <ac:spMk id="17" creationId="{0A4B1FA4-33D2-4243-865D-A4DDF809C822}"/>
          </ac:spMkLst>
        </pc:spChg>
        <pc:picChg chg="mod">
          <ac:chgData name="MICHIELIN Lucia" userId="25d60082-b225-463e-a225-40b8a8c7c0b5" providerId="ADAL" clId="{71B1952B-2889-4678-B622-F754D0E13BFB}" dt="2021-04-14T13:56:54.009" v="417" actId="14100"/>
          <ac:picMkLst>
            <pc:docMk/>
            <pc:sldMk cId="484519904" sldId="395"/>
            <ac:picMk id="8" creationId="{893D3A59-C523-4898-83A9-52243FAD83CF}"/>
          </ac:picMkLst>
        </pc:picChg>
        <pc:picChg chg="add mod">
          <ac:chgData name="MICHIELIN Lucia" userId="25d60082-b225-463e-a225-40b8a8c7c0b5" providerId="ADAL" clId="{71B1952B-2889-4678-B622-F754D0E13BFB}" dt="2021-04-14T13:57:08.235" v="451"/>
          <ac:picMkLst>
            <pc:docMk/>
            <pc:sldMk cId="484519904" sldId="395"/>
            <ac:picMk id="14" creationId="{6D3108E9-3AF0-4C72-97D7-97FF92B92330}"/>
          </ac:picMkLst>
        </pc:picChg>
        <pc:picChg chg="mod">
          <ac:chgData name="MICHIELIN Lucia" userId="25d60082-b225-463e-a225-40b8a8c7c0b5" providerId="ADAL" clId="{71B1952B-2889-4678-B622-F754D0E13BFB}" dt="2021-04-14T13:57:05.547" v="450" actId="1035"/>
          <ac:picMkLst>
            <pc:docMk/>
            <pc:sldMk cId="484519904" sldId="395"/>
            <ac:picMk id="3074" creationId="{B0E881A5-96B9-4FF5-842F-2449ADF7512F}"/>
          </ac:picMkLst>
        </pc:picChg>
        <pc:picChg chg="mod">
          <ac:chgData name="MICHIELIN Lucia" userId="25d60082-b225-463e-a225-40b8a8c7c0b5" providerId="ADAL" clId="{71B1952B-2889-4678-B622-F754D0E13BFB}" dt="2021-04-14T13:57:05.547" v="450" actId="1035"/>
          <ac:picMkLst>
            <pc:docMk/>
            <pc:sldMk cId="484519904" sldId="395"/>
            <ac:picMk id="3076" creationId="{277B9ABC-9087-4E67-944D-DEC9091B744D}"/>
          </ac:picMkLst>
        </pc:picChg>
        <pc:picChg chg="mod">
          <ac:chgData name="MICHIELIN Lucia" userId="25d60082-b225-463e-a225-40b8a8c7c0b5" providerId="ADAL" clId="{71B1952B-2889-4678-B622-F754D0E13BFB}" dt="2021-04-14T13:57:05.547" v="450" actId="1035"/>
          <ac:picMkLst>
            <pc:docMk/>
            <pc:sldMk cId="484519904" sldId="395"/>
            <ac:picMk id="3080" creationId="{EE253707-3F33-428E-99B9-BADFC7687E38}"/>
          </ac:picMkLst>
        </pc:picChg>
      </pc:sldChg>
      <pc:sldChg chg="addSp modSp mod">
        <pc:chgData name="MICHIELIN Lucia" userId="25d60082-b225-463e-a225-40b8a8c7c0b5" providerId="ADAL" clId="{71B1952B-2889-4678-B622-F754D0E13BFB}" dt="2021-04-14T13:57:29.511" v="492"/>
        <pc:sldMkLst>
          <pc:docMk/>
          <pc:sldMk cId="1867449810" sldId="396"/>
        </pc:sldMkLst>
        <pc:spChg chg="mod">
          <ac:chgData name="MICHIELIN Lucia" userId="25d60082-b225-463e-a225-40b8a8c7c0b5" providerId="ADAL" clId="{71B1952B-2889-4678-B622-F754D0E13BFB}" dt="2021-04-14T13:57:26.835" v="491" actId="1036"/>
          <ac:spMkLst>
            <pc:docMk/>
            <pc:sldMk cId="1867449810" sldId="396"/>
            <ac:spMk id="5" creationId="{FE5BD922-FCF1-4FB8-82A1-7FBB1C817B59}"/>
          </ac:spMkLst>
        </pc:spChg>
        <pc:spChg chg="mod">
          <ac:chgData name="MICHIELIN Lucia" userId="25d60082-b225-463e-a225-40b8a8c7c0b5" providerId="ADAL" clId="{71B1952B-2889-4678-B622-F754D0E13BFB}" dt="2021-04-14T13:57:19.128" v="453" actId="1076"/>
          <ac:spMkLst>
            <pc:docMk/>
            <pc:sldMk cId="1867449810" sldId="396"/>
            <ac:spMk id="9" creationId="{08273A3E-08D2-4DFF-9E38-03101C6B5FD3}"/>
          </ac:spMkLst>
        </pc:spChg>
        <pc:spChg chg="add mod">
          <ac:chgData name="MICHIELIN Lucia" userId="25d60082-b225-463e-a225-40b8a8c7c0b5" providerId="ADAL" clId="{71B1952B-2889-4678-B622-F754D0E13BFB}" dt="2021-04-14T13:57:29.511" v="492"/>
          <ac:spMkLst>
            <pc:docMk/>
            <pc:sldMk cId="1867449810" sldId="396"/>
            <ac:spMk id="10" creationId="{CE045E0D-5BE5-426C-B79A-A5B7D498E71B}"/>
          </ac:spMkLst>
        </pc:spChg>
        <pc:spChg chg="mod">
          <ac:chgData name="MICHIELIN Lucia" userId="25d60082-b225-463e-a225-40b8a8c7c0b5" providerId="ADAL" clId="{71B1952B-2889-4678-B622-F754D0E13BFB}" dt="2021-04-14T13:57:26.835" v="491" actId="1036"/>
          <ac:spMkLst>
            <pc:docMk/>
            <pc:sldMk cId="1867449810" sldId="396"/>
            <ac:spMk id="12" creationId="{F5210693-AB97-4823-BD6D-27FB607D0C49}"/>
          </ac:spMkLst>
        </pc:spChg>
        <pc:spChg chg="add mod">
          <ac:chgData name="MICHIELIN Lucia" userId="25d60082-b225-463e-a225-40b8a8c7c0b5" providerId="ADAL" clId="{71B1952B-2889-4678-B622-F754D0E13BFB}" dt="2021-04-14T13:57:29.511" v="492"/>
          <ac:spMkLst>
            <pc:docMk/>
            <pc:sldMk cId="1867449810" sldId="396"/>
            <ac:spMk id="13" creationId="{BC4CFFA6-77EB-4CB0-9F0B-9473045F4CD6}"/>
          </ac:spMkLst>
        </pc:spChg>
        <pc:picChg chg="mod">
          <ac:chgData name="MICHIELIN Lucia" userId="25d60082-b225-463e-a225-40b8a8c7c0b5" providerId="ADAL" clId="{71B1952B-2889-4678-B622-F754D0E13BFB}" dt="2021-04-14T13:57:26.835" v="491" actId="1036"/>
          <ac:picMkLst>
            <pc:docMk/>
            <pc:sldMk cId="1867449810" sldId="396"/>
            <ac:picMk id="2" creationId="{46DBB0E5-9BE9-4630-956E-96F2B6028570}"/>
          </ac:picMkLst>
        </pc:picChg>
        <pc:picChg chg="mod">
          <ac:chgData name="MICHIELIN Lucia" userId="25d60082-b225-463e-a225-40b8a8c7c0b5" providerId="ADAL" clId="{71B1952B-2889-4678-B622-F754D0E13BFB}" dt="2021-04-14T13:57:16.585" v="452" actId="14100"/>
          <ac:picMkLst>
            <pc:docMk/>
            <pc:sldMk cId="1867449810" sldId="396"/>
            <ac:picMk id="8" creationId="{893D3A59-C523-4898-83A9-52243FAD83CF}"/>
          </ac:picMkLst>
        </pc:picChg>
        <pc:picChg chg="add mod">
          <ac:chgData name="MICHIELIN Lucia" userId="25d60082-b225-463e-a225-40b8a8c7c0b5" providerId="ADAL" clId="{71B1952B-2889-4678-B622-F754D0E13BFB}" dt="2021-04-14T13:57:29.511" v="492"/>
          <ac:picMkLst>
            <pc:docMk/>
            <pc:sldMk cId="1867449810" sldId="396"/>
            <ac:picMk id="11" creationId="{32E730B3-682D-454B-8199-B00442B951BA}"/>
          </ac:picMkLst>
        </pc:picChg>
        <pc:picChg chg="mod">
          <ac:chgData name="MICHIELIN Lucia" userId="25d60082-b225-463e-a225-40b8a8c7c0b5" providerId="ADAL" clId="{71B1952B-2889-4678-B622-F754D0E13BFB}" dt="2021-04-14T13:57:26.835" v="491" actId="1036"/>
          <ac:picMkLst>
            <pc:docMk/>
            <pc:sldMk cId="1867449810" sldId="396"/>
            <ac:picMk id="2060" creationId="{05CD3CDD-CD92-40A4-AF76-BF0302639885}"/>
          </ac:picMkLst>
        </pc:picChg>
      </pc:sldChg>
    </pc:docChg>
  </pc:docChgLst>
  <pc:docChgLst>
    <pc:chgData name="James Page" userId="82a159062d59b178" providerId="LiveId" clId="{A7315999-8E5F-4F53-8EF7-FE4677D321EE}"/>
    <pc:docChg chg="undo redo custSel addSld delSld modSld">
      <pc:chgData name="James Page" userId="82a159062d59b178" providerId="LiveId" clId="{A7315999-8E5F-4F53-8EF7-FE4677D321EE}" dt="2023-01-25T11:48:18.027" v="2320"/>
      <pc:docMkLst>
        <pc:docMk/>
      </pc:docMkLst>
      <pc:sldChg chg="modSp mod">
        <pc:chgData name="James Page" userId="82a159062d59b178" providerId="LiveId" clId="{A7315999-8E5F-4F53-8EF7-FE4677D321EE}" dt="2023-01-24T18:28:05.941" v="910" actId="1076"/>
        <pc:sldMkLst>
          <pc:docMk/>
          <pc:sldMk cId="1867449810" sldId="396"/>
        </pc:sldMkLst>
        <pc:spChg chg="mod">
          <ac:chgData name="James Page" userId="82a159062d59b178" providerId="LiveId" clId="{A7315999-8E5F-4F53-8EF7-FE4677D321EE}" dt="2023-01-24T18:28:05.941" v="910" actId="1076"/>
          <ac:spMkLst>
            <pc:docMk/>
            <pc:sldMk cId="1867449810" sldId="396"/>
            <ac:spMk id="5" creationId="{FE5BD922-FCF1-4FB8-82A1-7FBB1C817B59}"/>
          </ac:spMkLst>
        </pc:spChg>
        <pc:spChg chg="mod">
          <ac:chgData name="James Page" userId="82a159062d59b178" providerId="LiveId" clId="{A7315999-8E5F-4F53-8EF7-FE4677D321EE}" dt="2023-01-24T18:28:00.616" v="909" actId="20577"/>
          <ac:spMkLst>
            <pc:docMk/>
            <pc:sldMk cId="1867449810" sldId="396"/>
            <ac:spMk id="9" creationId="{08273A3E-08D2-4DFF-9E38-03101C6B5FD3}"/>
          </ac:spMkLst>
        </pc:spChg>
      </pc:sldChg>
      <pc:sldChg chg="modSp add mod">
        <pc:chgData name="James Page" userId="82a159062d59b178" providerId="LiveId" clId="{A7315999-8E5F-4F53-8EF7-FE4677D321EE}" dt="2023-01-24T17:45:09.371" v="225" actId="20577"/>
        <pc:sldMkLst>
          <pc:docMk/>
          <pc:sldMk cId="1402839236" sldId="407"/>
        </pc:sldMkLst>
        <pc:spChg chg="mod">
          <ac:chgData name="James Page" userId="82a159062d59b178" providerId="LiveId" clId="{A7315999-8E5F-4F53-8EF7-FE4677D321EE}" dt="2023-01-24T17:40:26.555" v="27" actId="20577"/>
          <ac:spMkLst>
            <pc:docMk/>
            <pc:sldMk cId="1402839236" sldId="407"/>
            <ac:spMk id="9" creationId="{08273A3E-08D2-4DFF-9E38-03101C6B5FD3}"/>
          </ac:spMkLst>
        </pc:spChg>
        <pc:spChg chg="mod">
          <ac:chgData name="James Page" userId="82a159062d59b178" providerId="LiveId" clId="{A7315999-8E5F-4F53-8EF7-FE4677D321EE}" dt="2023-01-24T17:44:02.810" v="187" actId="403"/>
          <ac:spMkLst>
            <pc:docMk/>
            <pc:sldMk cId="1402839236" sldId="407"/>
            <ac:spMk id="15" creationId="{9CC2E3E1-4F74-4A96-B2F7-CD204E58DD1F}"/>
          </ac:spMkLst>
        </pc:spChg>
        <pc:spChg chg="mod">
          <ac:chgData name="James Page" userId="82a159062d59b178" providerId="LiveId" clId="{A7315999-8E5F-4F53-8EF7-FE4677D321EE}" dt="2023-01-24T17:42:10.507" v="120" actId="20577"/>
          <ac:spMkLst>
            <pc:docMk/>
            <pc:sldMk cId="1402839236" sldId="407"/>
            <ac:spMk id="18" creationId="{CD65400C-7597-46B1-BD96-3AA5F89DC08B}"/>
          </ac:spMkLst>
        </pc:spChg>
        <pc:spChg chg="mod">
          <ac:chgData name="James Page" userId="82a159062d59b178" providerId="LiveId" clId="{A7315999-8E5F-4F53-8EF7-FE4677D321EE}" dt="2023-01-24T17:45:09.371" v="225" actId="20577"/>
          <ac:spMkLst>
            <pc:docMk/>
            <pc:sldMk cId="1402839236" sldId="407"/>
            <ac:spMk id="19" creationId="{F09A1ACD-80D2-4A0F-A78C-4D586DB63BB7}"/>
          </ac:spMkLst>
        </pc:spChg>
      </pc:sldChg>
      <pc:sldChg chg="addSp delSp modSp add mod">
        <pc:chgData name="James Page" userId="82a159062d59b178" providerId="LiveId" clId="{A7315999-8E5F-4F53-8EF7-FE4677D321EE}" dt="2023-01-24T17:48:32.062" v="296" actId="1076"/>
        <pc:sldMkLst>
          <pc:docMk/>
          <pc:sldMk cId="385138277" sldId="408"/>
        </pc:sldMkLst>
        <pc:spChg chg="mod">
          <ac:chgData name="James Page" userId="82a159062d59b178" providerId="LiveId" clId="{A7315999-8E5F-4F53-8EF7-FE4677D321EE}" dt="2023-01-24T17:48:32.062" v="296" actId="1076"/>
          <ac:spMkLst>
            <pc:docMk/>
            <pc:sldMk cId="385138277" sldId="408"/>
            <ac:spMk id="5" creationId="{E668F04C-E423-E3D9-C874-DECA81129683}"/>
          </ac:spMkLst>
        </pc:spChg>
        <pc:spChg chg="mod">
          <ac:chgData name="James Page" userId="82a159062d59b178" providerId="LiveId" clId="{A7315999-8E5F-4F53-8EF7-FE4677D321EE}" dt="2023-01-24T17:45:36.680" v="251" actId="20577"/>
          <ac:spMkLst>
            <pc:docMk/>
            <pc:sldMk cId="385138277" sldId="408"/>
            <ac:spMk id="9" creationId="{08273A3E-08D2-4DFF-9E38-03101C6B5FD3}"/>
          </ac:spMkLst>
        </pc:spChg>
        <pc:picChg chg="del">
          <ac:chgData name="James Page" userId="82a159062d59b178" providerId="LiveId" clId="{A7315999-8E5F-4F53-8EF7-FE4677D321EE}" dt="2023-01-24T17:46:03.409" v="252" actId="478"/>
          <ac:picMkLst>
            <pc:docMk/>
            <pc:sldMk cId="385138277" sldId="408"/>
            <ac:picMk id="3" creationId="{695C99A1-0889-E581-A717-559E5090DD28}"/>
          </ac:picMkLst>
        </pc:picChg>
        <pc:picChg chg="add mod modCrop">
          <ac:chgData name="James Page" userId="82a159062d59b178" providerId="LiveId" clId="{A7315999-8E5F-4F53-8EF7-FE4677D321EE}" dt="2023-01-24T17:47:31.567" v="273" actId="732"/>
          <ac:picMkLst>
            <pc:docMk/>
            <pc:sldMk cId="385138277" sldId="408"/>
            <ac:picMk id="7" creationId="{667BF871-3DF3-C437-AB11-4F78EBF06FED}"/>
          </ac:picMkLst>
        </pc:picChg>
      </pc:sldChg>
      <pc:sldChg chg="modSp add mod">
        <pc:chgData name="James Page" userId="82a159062d59b178" providerId="LiveId" clId="{A7315999-8E5F-4F53-8EF7-FE4677D321EE}" dt="2023-01-24T18:27:52.783" v="908" actId="313"/>
        <pc:sldMkLst>
          <pc:docMk/>
          <pc:sldMk cId="1915508232" sldId="409"/>
        </pc:sldMkLst>
        <pc:spChg chg="mod">
          <ac:chgData name="James Page" userId="82a159062d59b178" providerId="LiveId" clId="{A7315999-8E5F-4F53-8EF7-FE4677D321EE}" dt="2023-01-24T18:27:52.783" v="908" actId="313"/>
          <ac:spMkLst>
            <pc:docMk/>
            <pc:sldMk cId="1915508232" sldId="409"/>
            <ac:spMk id="9" creationId="{08273A3E-08D2-4DFF-9E38-03101C6B5FD3}"/>
          </ac:spMkLst>
        </pc:spChg>
        <pc:spChg chg="mod">
          <ac:chgData name="James Page" userId="82a159062d59b178" providerId="LiveId" clId="{A7315999-8E5F-4F53-8EF7-FE4677D321EE}" dt="2023-01-24T18:02:26.407" v="630"/>
          <ac:spMkLst>
            <pc:docMk/>
            <pc:sldMk cId="1915508232" sldId="409"/>
            <ac:spMk id="15" creationId="{9CC2E3E1-4F74-4A96-B2F7-CD204E58DD1F}"/>
          </ac:spMkLst>
        </pc:spChg>
        <pc:spChg chg="mod">
          <ac:chgData name="James Page" userId="82a159062d59b178" providerId="LiveId" clId="{A7315999-8E5F-4F53-8EF7-FE4677D321EE}" dt="2023-01-24T18:02:07.843" v="627" actId="20577"/>
          <ac:spMkLst>
            <pc:docMk/>
            <pc:sldMk cId="1915508232" sldId="409"/>
            <ac:spMk id="18" creationId="{CD65400C-7597-46B1-BD96-3AA5F89DC08B}"/>
          </ac:spMkLst>
        </pc:spChg>
        <pc:spChg chg="mod">
          <ac:chgData name="James Page" userId="82a159062d59b178" providerId="LiveId" clId="{A7315999-8E5F-4F53-8EF7-FE4677D321EE}" dt="2023-01-24T17:59:11.294" v="491" actId="20577"/>
          <ac:spMkLst>
            <pc:docMk/>
            <pc:sldMk cId="1915508232" sldId="409"/>
            <ac:spMk id="19" creationId="{F09A1ACD-80D2-4A0F-A78C-4D586DB63BB7}"/>
          </ac:spMkLst>
        </pc:spChg>
      </pc:sldChg>
      <pc:sldChg chg="addSp delSp modSp add mod">
        <pc:chgData name="James Page" userId="82a159062d59b178" providerId="LiveId" clId="{A7315999-8E5F-4F53-8EF7-FE4677D321EE}" dt="2023-01-24T18:27:42.518" v="906" actId="313"/>
        <pc:sldMkLst>
          <pc:docMk/>
          <pc:sldMk cId="1656972719" sldId="410"/>
        </pc:sldMkLst>
        <pc:spChg chg="mod">
          <ac:chgData name="James Page" userId="82a159062d59b178" providerId="LiveId" clId="{A7315999-8E5F-4F53-8EF7-FE4677D321EE}" dt="2023-01-24T18:06:16.984" v="658" actId="313"/>
          <ac:spMkLst>
            <pc:docMk/>
            <pc:sldMk cId="1656972719" sldId="410"/>
            <ac:spMk id="5" creationId="{E668F04C-E423-E3D9-C874-DECA81129683}"/>
          </ac:spMkLst>
        </pc:spChg>
        <pc:spChg chg="mod">
          <ac:chgData name="James Page" userId="82a159062d59b178" providerId="LiveId" clId="{A7315999-8E5F-4F53-8EF7-FE4677D321EE}" dt="2023-01-24T18:27:42.518" v="906" actId="313"/>
          <ac:spMkLst>
            <pc:docMk/>
            <pc:sldMk cId="1656972719" sldId="410"/>
            <ac:spMk id="9" creationId="{08273A3E-08D2-4DFF-9E38-03101C6B5FD3}"/>
          </ac:spMkLst>
        </pc:spChg>
        <pc:picChg chg="add mod modCrop">
          <ac:chgData name="James Page" userId="82a159062d59b178" providerId="LiveId" clId="{A7315999-8E5F-4F53-8EF7-FE4677D321EE}" dt="2023-01-24T18:00:32.062" v="538" actId="1076"/>
          <ac:picMkLst>
            <pc:docMk/>
            <pc:sldMk cId="1656972719" sldId="410"/>
            <ac:picMk id="3" creationId="{5351423A-2B51-D558-5E6D-F8AEAAC257C2}"/>
          </ac:picMkLst>
        </pc:picChg>
        <pc:picChg chg="del">
          <ac:chgData name="James Page" userId="82a159062d59b178" providerId="LiveId" clId="{A7315999-8E5F-4F53-8EF7-FE4677D321EE}" dt="2023-01-24T18:00:15.534" v="532" actId="478"/>
          <ac:picMkLst>
            <pc:docMk/>
            <pc:sldMk cId="1656972719" sldId="410"/>
            <ac:picMk id="7" creationId="{667BF871-3DF3-C437-AB11-4F78EBF06FED}"/>
          </ac:picMkLst>
        </pc:picChg>
        <pc:picChg chg="add mod modCrop">
          <ac:chgData name="James Page" userId="82a159062d59b178" providerId="LiveId" clId="{A7315999-8E5F-4F53-8EF7-FE4677D321EE}" dt="2023-01-24T18:03:27.406" v="640" actId="1076"/>
          <ac:picMkLst>
            <pc:docMk/>
            <pc:sldMk cId="1656972719" sldId="410"/>
            <ac:picMk id="14" creationId="{1403092C-0633-2860-01A6-4C1E09251C63}"/>
          </ac:picMkLst>
        </pc:picChg>
      </pc:sldChg>
      <pc:sldChg chg="modSp add mod">
        <pc:chgData name="James Page" userId="82a159062d59b178" providerId="LiveId" clId="{A7315999-8E5F-4F53-8EF7-FE4677D321EE}" dt="2023-01-24T18:20:04.887" v="762"/>
        <pc:sldMkLst>
          <pc:docMk/>
          <pc:sldMk cId="888214112" sldId="411"/>
        </pc:sldMkLst>
        <pc:spChg chg="mod">
          <ac:chgData name="James Page" userId="82a159062d59b178" providerId="LiveId" clId="{A7315999-8E5F-4F53-8EF7-FE4677D321EE}" dt="2023-01-24T18:10:41.477" v="693" actId="20577"/>
          <ac:spMkLst>
            <pc:docMk/>
            <pc:sldMk cId="888214112" sldId="411"/>
            <ac:spMk id="9" creationId="{08273A3E-08D2-4DFF-9E38-03101C6B5FD3}"/>
          </ac:spMkLst>
        </pc:spChg>
        <pc:spChg chg="mod">
          <ac:chgData name="James Page" userId="82a159062d59b178" providerId="LiveId" clId="{A7315999-8E5F-4F53-8EF7-FE4677D321EE}" dt="2023-01-24T18:20:04.887" v="762"/>
          <ac:spMkLst>
            <pc:docMk/>
            <pc:sldMk cId="888214112" sldId="411"/>
            <ac:spMk id="15" creationId="{9CC2E3E1-4F74-4A96-B2F7-CD204E58DD1F}"/>
          </ac:spMkLst>
        </pc:spChg>
        <pc:spChg chg="mod">
          <ac:chgData name="James Page" userId="82a159062d59b178" providerId="LiveId" clId="{A7315999-8E5F-4F53-8EF7-FE4677D321EE}" dt="2023-01-24T18:19:23.486" v="731" actId="1076"/>
          <ac:spMkLst>
            <pc:docMk/>
            <pc:sldMk cId="888214112" sldId="411"/>
            <ac:spMk id="18" creationId="{CD65400C-7597-46B1-BD96-3AA5F89DC08B}"/>
          </ac:spMkLst>
        </pc:spChg>
        <pc:spChg chg="mod">
          <ac:chgData name="James Page" userId="82a159062d59b178" providerId="LiveId" clId="{A7315999-8E5F-4F53-8EF7-FE4677D321EE}" dt="2023-01-24T18:19:34.690" v="761" actId="20577"/>
          <ac:spMkLst>
            <pc:docMk/>
            <pc:sldMk cId="888214112" sldId="411"/>
            <ac:spMk id="19" creationId="{F09A1ACD-80D2-4A0F-A78C-4D586DB63BB7}"/>
          </ac:spMkLst>
        </pc:spChg>
      </pc:sldChg>
      <pc:sldChg chg="addSp delSp modSp add mod">
        <pc:chgData name="James Page" userId="82a159062d59b178" providerId="LiveId" clId="{A7315999-8E5F-4F53-8EF7-FE4677D321EE}" dt="2023-01-24T18:27:38.457" v="905" actId="20577"/>
        <pc:sldMkLst>
          <pc:docMk/>
          <pc:sldMk cId="476427094" sldId="412"/>
        </pc:sldMkLst>
        <pc:spChg chg="mod">
          <ac:chgData name="James Page" userId="82a159062d59b178" providerId="LiveId" clId="{A7315999-8E5F-4F53-8EF7-FE4677D321EE}" dt="2023-01-24T18:27:03.478" v="862" actId="1076"/>
          <ac:spMkLst>
            <pc:docMk/>
            <pc:sldMk cId="476427094" sldId="412"/>
            <ac:spMk id="5" creationId="{E668F04C-E423-E3D9-C874-DECA81129683}"/>
          </ac:spMkLst>
        </pc:spChg>
        <pc:spChg chg="mod">
          <ac:chgData name="James Page" userId="82a159062d59b178" providerId="LiveId" clId="{A7315999-8E5F-4F53-8EF7-FE4677D321EE}" dt="2023-01-24T18:27:38.457" v="905" actId="20577"/>
          <ac:spMkLst>
            <pc:docMk/>
            <pc:sldMk cId="476427094" sldId="412"/>
            <ac:spMk id="9" creationId="{08273A3E-08D2-4DFF-9E38-03101C6B5FD3}"/>
          </ac:spMkLst>
        </pc:spChg>
        <pc:picChg chg="del">
          <ac:chgData name="James Page" userId="82a159062d59b178" providerId="LiveId" clId="{A7315999-8E5F-4F53-8EF7-FE4677D321EE}" dt="2023-01-24T18:26:10.610" v="764" actId="478"/>
          <ac:picMkLst>
            <pc:docMk/>
            <pc:sldMk cId="476427094" sldId="412"/>
            <ac:picMk id="3" creationId="{5351423A-2B51-D558-5E6D-F8AEAAC257C2}"/>
          </ac:picMkLst>
        </pc:picChg>
        <pc:picChg chg="add mod modCrop">
          <ac:chgData name="James Page" userId="82a159062d59b178" providerId="LiveId" clId="{A7315999-8E5F-4F53-8EF7-FE4677D321EE}" dt="2023-01-24T18:27:00.782" v="861" actId="1076"/>
          <ac:picMkLst>
            <pc:docMk/>
            <pc:sldMk cId="476427094" sldId="412"/>
            <ac:picMk id="7" creationId="{1EBA57A1-C8C7-D4C1-F9DF-7341B3EB7CC6}"/>
          </ac:picMkLst>
        </pc:picChg>
        <pc:picChg chg="del">
          <ac:chgData name="James Page" userId="82a159062d59b178" providerId="LiveId" clId="{A7315999-8E5F-4F53-8EF7-FE4677D321EE}" dt="2023-01-24T18:26:12.485" v="765" actId="478"/>
          <ac:picMkLst>
            <pc:docMk/>
            <pc:sldMk cId="476427094" sldId="412"/>
            <ac:picMk id="14" creationId="{1403092C-0633-2860-01A6-4C1E09251C63}"/>
          </ac:picMkLst>
        </pc:picChg>
      </pc:sldChg>
      <pc:sldChg chg="modSp add mod">
        <pc:chgData name="James Page" userId="82a159062d59b178" providerId="LiveId" clId="{A7315999-8E5F-4F53-8EF7-FE4677D321EE}" dt="2023-01-24T18:57:45.827" v="1233" actId="404"/>
        <pc:sldMkLst>
          <pc:docMk/>
          <pc:sldMk cId="1279634379" sldId="413"/>
        </pc:sldMkLst>
        <pc:spChg chg="mod">
          <ac:chgData name="James Page" userId="82a159062d59b178" providerId="LiveId" clId="{A7315999-8E5F-4F53-8EF7-FE4677D321EE}" dt="2023-01-24T18:34:39.719" v="961" actId="313"/>
          <ac:spMkLst>
            <pc:docMk/>
            <pc:sldMk cId="1279634379" sldId="413"/>
            <ac:spMk id="9" creationId="{08273A3E-08D2-4DFF-9E38-03101C6B5FD3}"/>
          </ac:spMkLst>
        </pc:spChg>
        <pc:spChg chg="mod">
          <ac:chgData name="James Page" userId="82a159062d59b178" providerId="LiveId" clId="{A7315999-8E5F-4F53-8EF7-FE4677D321EE}" dt="2023-01-24T18:57:45.827" v="1233" actId="404"/>
          <ac:spMkLst>
            <pc:docMk/>
            <pc:sldMk cId="1279634379" sldId="413"/>
            <ac:spMk id="15" creationId="{9CC2E3E1-4F74-4A96-B2F7-CD204E58DD1F}"/>
          </ac:spMkLst>
        </pc:spChg>
        <pc:spChg chg="mod">
          <ac:chgData name="James Page" userId="82a159062d59b178" providerId="LiveId" clId="{A7315999-8E5F-4F53-8EF7-FE4677D321EE}" dt="2023-01-24T18:57:16.576" v="1227" actId="1076"/>
          <ac:spMkLst>
            <pc:docMk/>
            <pc:sldMk cId="1279634379" sldId="413"/>
            <ac:spMk id="18" creationId="{CD65400C-7597-46B1-BD96-3AA5F89DC08B}"/>
          </ac:spMkLst>
        </pc:spChg>
        <pc:spChg chg="mod">
          <ac:chgData name="James Page" userId="82a159062d59b178" providerId="LiveId" clId="{A7315999-8E5F-4F53-8EF7-FE4677D321EE}" dt="2023-01-24T18:35:21.618" v="1083" actId="20577"/>
          <ac:spMkLst>
            <pc:docMk/>
            <pc:sldMk cId="1279634379" sldId="413"/>
            <ac:spMk id="19" creationId="{F09A1ACD-80D2-4A0F-A78C-4D586DB63BB7}"/>
          </ac:spMkLst>
        </pc:spChg>
      </pc:sldChg>
      <pc:sldChg chg="addSp delSp modSp add mod">
        <pc:chgData name="James Page" userId="82a159062d59b178" providerId="LiveId" clId="{A7315999-8E5F-4F53-8EF7-FE4677D321EE}" dt="2023-01-24T19:15:49.999" v="1351" actId="20577"/>
        <pc:sldMkLst>
          <pc:docMk/>
          <pc:sldMk cId="3081668696" sldId="414"/>
        </pc:sldMkLst>
        <pc:spChg chg="mod">
          <ac:chgData name="James Page" userId="82a159062d59b178" providerId="LiveId" clId="{A7315999-8E5F-4F53-8EF7-FE4677D321EE}" dt="2023-01-24T19:15:49.999" v="1351" actId="20577"/>
          <ac:spMkLst>
            <pc:docMk/>
            <pc:sldMk cId="3081668696" sldId="414"/>
            <ac:spMk id="5" creationId="{E668F04C-E423-E3D9-C874-DECA81129683}"/>
          </ac:spMkLst>
        </pc:spChg>
        <pc:spChg chg="mod">
          <ac:chgData name="James Page" userId="82a159062d59b178" providerId="LiveId" clId="{A7315999-8E5F-4F53-8EF7-FE4677D321EE}" dt="2023-01-24T19:13:53.096" v="1235"/>
          <ac:spMkLst>
            <pc:docMk/>
            <pc:sldMk cId="3081668696" sldId="414"/>
            <ac:spMk id="9" creationId="{08273A3E-08D2-4DFF-9E38-03101C6B5FD3}"/>
          </ac:spMkLst>
        </pc:spChg>
        <pc:picChg chg="add mod modCrop">
          <ac:chgData name="James Page" userId="82a159062d59b178" providerId="LiveId" clId="{A7315999-8E5F-4F53-8EF7-FE4677D321EE}" dt="2023-01-24T19:14:45.786" v="1241" actId="1076"/>
          <ac:picMkLst>
            <pc:docMk/>
            <pc:sldMk cId="3081668696" sldId="414"/>
            <ac:picMk id="3" creationId="{EC778E80-AD64-AF69-3FA3-551097733D0B}"/>
          </ac:picMkLst>
        </pc:picChg>
        <pc:picChg chg="del">
          <ac:chgData name="James Page" userId="82a159062d59b178" providerId="LiveId" clId="{A7315999-8E5F-4F53-8EF7-FE4677D321EE}" dt="2023-01-24T19:14:31.709" v="1236" actId="478"/>
          <ac:picMkLst>
            <pc:docMk/>
            <pc:sldMk cId="3081668696" sldId="414"/>
            <ac:picMk id="7" creationId="{1EBA57A1-C8C7-D4C1-F9DF-7341B3EB7CC6}"/>
          </ac:picMkLst>
        </pc:picChg>
      </pc:sldChg>
      <pc:sldChg chg="modSp add mod">
        <pc:chgData name="James Page" userId="82a159062d59b178" providerId="LiveId" clId="{A7315999-8E5F-4F53-8EF7-FE4677D321EE}" dt="2023-01-24T19:26:27.225" v="1578" actId="20577"/>
        <pc:sldMkLst>
          <pc:docMk/>
          <pc:sldMk cId="212818420" sldId="415"/>
        </pc:sldMkLst>
        <pc:spChg chg="mod">
          <ac:chgData name="James Page" userId="82a159062d59b178" providerId="LiveId" clId="{A7315999-8E5F-4F53-8EF7-FE4677D321EE}" dt="2023-01-24T19:26:27.225" v="1578" actId="20577"/>
          <ac:spMkLst>
            <pc:docMk/>
            <pc:sldMk cId="212818420" sldId="415"/>
            <ac:spMk id="15" creationId="{9CC2E3E1-4F74-4A96-B2F7-CD204E58DD1F}"/>
          </ac:spMkLst>
        </pc:spChg>
        <pc:spChg chg="mod">
          <ac:chgData name="James Page" userId="82a159062d59b178" providerId="LiveId" clId="{A7315999-8E5F-4F53-8EF7-FE4677D321EE}" dt="2023-01-24T19:18:40.626" v="1565" actId="1076"/>
          <ac:spMkLst>
            <pc:docMk/>
            <pc:sldMk cId="212818420" sldId="415"/>
            <ac:spMk id="18" creationId="{CD65400C-7597-46B1-BD96-3AA5F89DC08B}"/>
          </ac:spMkLst>
        </pc:spChg>
      </pc:sldChg>
      <pc:sldChg chg="addSp delSp modSp add mod">
        <pc:chgData name="James Page" userId="82a159062d59b178" providerId="LiveId" clId="{A7315999-8E5F-4F53-8EF7-FE4677D321EE}" dt="2023-01-24T19:31:34.130" v="1872" actId="1076"/>
        <pc:sldMkLst>
          <pc:docMk/>
          <pc:sldMk cId="366364816" sldId="416"/>
        </pc:sldMkLst>
        <pc:spChg chg="mod">
          <ac:chgData name="James Page" userId="82a159062d59b178" providerId="LiveId" clId="{A7315999-8E5F-4F53-8EF7-FE4677D321EE}" dt="2023-01-24T19:31:34.130" v="1872" actId="1076"/>
          <ac:spMkLst>
            <pc:docMk/>
            <pc:sldMk cId="366364816" sldId="416"/>
            <ac:spMk id="5" creationId="{E668F04C-E423-E3D9-C874-DECA81129683}"/>
          </ac:spMkLst>
        </pc:spChg>
        <pc:picChg chg="del">
          <ac:chgData name="James Page" userId="82a159062d59b178" providerId="LiveId" clId="{A7315999-8E5F-4F53-8EF7-FE4677D321EE}" dt="2023-01-24T19:28:23.732" v="1580" actId="478"/>
          <ac:picMkLst>
            <pc:docMk/>
            <pc:sldMk cId="366364816" sldId="416"/>
            <ac:picMk id="3" creationId="{EC778E80-AD64-AF69-3FA3-551097733D0B}"/>
          </ac:picMkLst>
        </pc:picChg>
        <pc:picChg chg="add mod modCrop">
          <ac:chgData name="James Page" userId="82a159062d59b178" providerId="LiveId" clId="{A7315999-8E5F-4F53-8EF7-FE4677D321EE}" dt="2023-01-24T19:28:41.802" v="1586" actId="14100"/>
          <ac:picMkLst>
            <pc:docMk/>
            <pc:sldMk cId="366364816" sldId="416"/>
            <ac:picMk id="7" creationId="{21168A7D-2494-BE4D-F064-E433AB646759}"/>
          </ac:picMkLst>
        </pc:picChg>
      </pc:sldChg>
      <pc:sldChg chg="modSp add del mod">
        <pc:chgData name="James Page" userId="82a159062d59b178" providerId="LiveId" clId="{A7315999-8E5F-4F53-8EF7-FE4677D321EE}" dt="2023-01-24T19:30:30.445" v="1672" actId="47"/>
        <pc:sldMkLst>
          <pc:docMk/>
          <pc:sldMk cId="586686566" sldId="417"/>
        </pc:sldMkLst>
        <pc:spChg chg="mod">
          <ac:chgData name="James Page" userId="82a159062d59b178" providerId="LiveId" clId="{A7315999-8E5F-4F53-8EF7-FE4677D321EE}" dt="2023-01-24T19:29:36.080" v="1671" actId="20577"/>
          <ac:spMkLst>
            <pc:docMk/>
            <pc:sldMk cId="586686566" sldId="417"/>
            <ac:spMk id="9" creationId="{08273A3E-08D2-4DFF-9E38-03101C6B5FD3}"/>
          </ac:spMkLst>
        </pc:spChg>
      </pc:sldChg>
      <pc:sldChg chg="addSp modSp add mod">
        <pc:chgData name="James Page" userId="82a159062d59b178" providerId="LiveId" clId="{A7315999-8E5F-4F53-8EF7-FE4677D321EE}" dt="2023-01-25T11:48:18.027" v="2320"/>
        <pc:sldMkLst>
          <pc:docMk/>
          <pc:sldMk cId="2555944218" sldId="417"/>
        </pc:sldMkLst>
        <pc:spChg chg="add mod">
          <ac:chgData name="James Page" userId="82a159062d59b178" providerId="LiveId" clId="{A7315999-8E5F-4F53-8EF7-FE4677D321EE}" dt="2023-01-25T11:48:18.027" v="2320"/>
          <ac:spMkLst>
            <pc:docMk/>
            <pc:sldMk cId="2555944218" sldId="417"/>
            <ac:spMk id="2" creationId="{D3B9F3E1-81C8-F2BE-9DE2-325B83469FEA}"/>
          </ac:spMkLst>
        </pc:spChg>
        <pc:spChg chg="mod">
          <ac:chgData name="James Page" userId="82a159062d59b178" providerId="LiveId" clId="{A7315999-8E5F-4F53-8EF7-FE4677D321EE}" dt="2023-01-25T10:59:04.119" v="1892" actId="20577"/>
          <ac:spMkLst>
            <pc:docMk/>
            <pc:sldMk cId="2555944218" sldId="417"/>
            <ac:spMk id="9" creationId="{08273A3E-08D2-4DFF-9E38-03101C6B5FD3}"/>
          </ac:spMkLst>
        </pc:spChg>
        <pc:spChg chg="mod">
          <ac:chgData name="James Page" userId="82a159062d59b178" providerId="LiveId" clId="{A7315999-8E5F-4F53-8EF7-FE4677D321EE}" dt="2023-01-25T11:13:23.731" v="2316" actId="20577"/>
          <ac:spMkLst>
            <pc:docMk/>
            <pc:sldMk cId="2555944218" sldId="417"/>
            <ac:spMk id="18" creationId="{CD65400C-7597-46B1-BD96-3AA5F89DC08B}"/>
          </ac:spMkLst>
        </pc:spChg>
        <pc:spChg chg="mod">
          <ac:chgData name="James Page" userId="82a159062d59b178" providerId="LiveId" clId="{A7315999-8E5F-4F53-8EF7-FE4677D321EE}" dt="2023-01-25T11:11:43.719" v="2141" actId="113"/>
          <ac:spMkLst>
            <pc:docMk/>
            <pc:sldMk cId="2555944218" sldId="417"/>
            <ac:spMk id="19" creationId="{F09A1ACD-80D2-4A0F-A78C-4D586DB63BB7}"/>
          </ac:spMkLst>
        </pc:spChg>
        <pc:picChg chg="add mod">
          <ac:chgData name="James Page" userId="82a159062d59b178" providerId="LiveId" clId="{A7315999-8E5F-4F53-8EF7-FE4677D321EE}" dt="2023-01-25T11:11:17.948" v="2123" actId="1076"/>
          <ac:picMkLst>
            <pc:docMk/>
            <pc:sldMk cId="2555944218" sldId="417"/>
            <ac:picMk id="1026" creationId="{3D03B5B2-9405-23F0-2921-98899653C6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CA4A9E-98BD-435D-9C4B-E959F2E0AE15}" type="datetimeFigureOut">
              <a:rPr lang="en-GB" smtClean="0"/>
              <a:t>25/01/2023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ADBACB-D8C7-49FC-8575-AF2FAE37B171}" type="slidenum">
              <a:rPr lang="en-GB" smtClean="0"/>
              <a:t>‹#›</a:t>
            </a:fld>
            <a:endParaRPr lang="en-GB"/>
          </a:p>
        </p:txBody>
      </p:sp>
    </p:spTree>
    <p:extLst>
      <p:ext uri="{BB962C8B-B14F-4D97-AF65-F5344CB8AC3E}">
        <p14:creationId xmlns:p14="http://schemas.microsoft.com/office/powerpoint/2010/main" val="3911278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2BF2-B4EA-4390-BE04-39E4996CF8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979F129-6DC8-4351-8007-8F151B2BB3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04BEEA7-83A3-4BE2-85D7-4215C2F6680F}"/>
              </a:ext>
            </a:extLst>
          </p:cNvPr>
          <p:cNvSpPr>
            <a:spLocks noGrp="1"/>
          </p:cNvSpPr>
          <p:nvPr>
            <p:ph type="dt" sz="half" idx="10"/>
          </p:nvPr>
        </p:nvSpPr>
        <p:spPr/>
        <p:txBody>
          <a:bodyPr/>
          <a:lstStyle/>
          <a:p>
            <a:fld id="{250A3AA6-6DEC-4AA5-A644-67D7B0BF01C0}" type="datetimeFigureOut">
              <a:rPr lang="en-GB" smtClean="0"/>
              <a:t>25/01/2023</a:t>
            </a:fld>
            <a:endParaRPr lang="en-GB"/>
          </a:p>
        </p:txBody>
      </p:sp>
      <p:sp>
        <p:nvSpPr>
          <p:cNvPr id="5" name="Footer Placeholder 4">
            <a:extLst>
              <a:ext uri="{FF2B5EF4-FFF2-40B4-BE49-F238E27FC236}">
                <a16:creationId xmlns:a16="http://schemas.microsoft.com/office/drawing/2014/main" id="{A1D8E183-83BA-48F3-953B-8EEC847327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A0E31D-A358-4985-AABF-EAA5C9F56CA8}"/>
              </a:ext>
            </a:extLst>
          </p:cNvPr>
          <p:cNvSpPr>
            <a:spLocks noGrp="1"/>
          </p:cNvSpPr>
          <p:nvPr>
            <p:ph type="sldNum" sz="quarter" idx="12"/>
          </p:nvPr>
        </p:nvSpPr>
        <p:spPr/>
        <p:txBody>
          <a:bodyPr/>
          <a:lstStyle/>
          <a:p>
            <a:fld id="{F05AD08A-E14E-42DA-9BC6-89CD977F9218}" type="slidenum">
              <a:rPr lang="en-GB" smtClean="0"/>
              <a:t>‹#›</a:t>
            </a:fld>
            <a:endParaRPr lang="en-GB"/>
          </a:p>
        </p:txBody>
      </p:sp>
    </p:spTree>
    <p:extLst>
      <p:ext uri="{BB962C8B-B14F-4D97-AF65-F5344CB8AC3E}">
        <p14:creationId xmlns:p14="http://schemas.microsoft.com/office/powerpoint/2010/main" val="4027929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0EA62-3A2F-4B5D-B92F-BB0E9457851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4D65F63-981D-4244-ABEB-28FDD7FCF0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41826F-3EE9-4238-BA7A-A6C57DA540C5}"/>
              </a:ext>
            </a:extLst>
          </p:cNvPr>
          <p:cNvSpPr>
            <a:spLocks noGrp="1"/>
          </p:cNvSpPr>
          <p:nvPr>
            <p:ph type="dt" sz="half" idx="10"/>
          </p:nvPr>
        </p:nvSpPr>
        <p:spPr/>
        <p:txBody>
          <a:bodyPr/>
          <a:lstStyle/>
          <a:p>
            <a:fld id="{250A3AA6-6DEC-4AA5-A644-67D7B0BF01C0}" type="datetimeFigureOut">
              <a:rPr lang="en-GB" smtClean="0"/>
              <a:t>25/01/2023</a:t>
            </a:fld>
            <a:endParaRPr lang="en-GB"/>
          </a:p>
        </p:txBody>
      </p:sp>
      <p:sp>
        <p:nvSpPr>
          <p:cNvPr id="5" name="Footer Placeholder 4">
            <a:extLst>
              <a:ext uri="{FF2B5EF4-FFF2-40B4-BE49-F238E27FC236}">
                <a16:creationId xmlns:a16="http://schemas.microsoft.com/office/drawing/2014/main" id="{93A05BFC-E1C9-492E-AFB4-354ABB5B5D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16C724C-8799-4328-839A-9603847C430F}"/>
              </a:ext>
            </a:extLst>
          </p:cNvPr>
          <p:cNvSpPr>
            <a:spLocks noGrp="1"/>
          </p:cNvSpPr>
          <p:nvPr>
            <p:ph type="sldNum" sz="quarter" idx="12"/>
          </p:nvPr>
        </p:nvSpPr>
        <p:spPr/>
        <p:txBody>
          <a:bodyPr/>
          <a:lstStyle/>
          <a:p>
            <a:fld id="{F05AD08A-E14E-42DA-9BC6-89CD977F9218}" type="slidenum">
              <a:rPr lang="en-GB" smtClean="0"/>
              <a:t>‹#›</a:t>
            </a:fld>
            <a:endParaRPr lang="en-GB"/>
          </a:p>
        </p:txBody>
      </p:sp>
    </p:spTree>
    <p:extLst>
      <p:ext uri="{BB962C8B-B14F-4D97-AF65-F5344CB8AC3E}">
        <p14:creationId xmlns:p14="http://schemas.microsoft.com/office/powerpoint/2010/main" val="1631771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EC5502-AB0A-4DF6-A316-10F006043F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F4CF5C7-928C-43E8-89D5-35F7058DAA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EFD487-FFDB-4927-99A1-AA3CC1A86986}"/>
              </a:ext>
            </a:extLst>
          </p:cNvPr>
          <p:cNvSpPr>
            <a:spLocks noGrp="1"/>
          </p:cNvSpPr>
          <p:nvPr>
            <p:ph type="dt" sz="half" idx="10"/>
          </p:nvPr>
        </p:nvSpPr>
        <p:spPr/>
        <p:txBody>
          <a:bodyPr/>
          <a:lstStyle/>
          <a:p>
            <a:fld id="{250A3AA6-6DEC-4AA5-A644-67D7B0BF01C0}" type="datetimeFigureOut">
              <a:rPr lang="en-GB" smtClean="0"/>
              <a:t>25/01/2023</a:t>
            </a:fld>
            <a:endParaRPr lang="en-GB"/>
          </a:p>
        </p:txBody>
      </p:sp>
      <p:sp>
        <p:nvSpPr>
          <p:cNvPr id="5" name="Footer Placeholder 4">
            <a:extLst>
              <a:ext uri="{FF2B5EF4-FFF2-40B4-BE49-F238E27FC236}">
                <a16:creationId xmlns:a16="http://schemas.microsoft.com/office/drawing/2014/main" id="{683E0B47-D890-4B21-8124-762CF3A85B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1996DD5-E8F2-4482-AB23-7809783BD6FD}"/>
              </a:ext>
            </a:extLst>
          </p:cNvPr>
          <p:cNvSpPr>
            <a:spLocks noGrp="1"/>
          </p:cNvSpPr>
          <p:nvPr>
            <p:ph type="sldNum" sz="quarter" idx="12"/>
          </p:nvPr>
        </p:nvSpPr>
        <p:spPr/>
        <p:txBody>
          <a:bodyPr/>
          <a:lstStyle/>
          <a:p>
            <a:fld id="{F05AD08A-E14E-42DA-9BC6-89CD977F9218}" type="slidenum">
              <a:rPr lang="en-GB" smtClean="0"/>
              <a:t>‹#›</a:t>
            </a:fld>
            <a:endParaRPr lang="en-GB"/>
          </a:p>
        </p:txBody>
      </p:sp>
    </p:spTree>
    <p:extLst>
      <p:ext uri="{BB962C8B-B14F-4D97-AF65-F5344CB8AC3E}">
        <p14:creationId xmlns:p14="http://schemas.microsoft.com/office/powerpoint/2010/main" val="1886742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CC5C-D3A7-4EC6-A566-B3273229CAE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A2D75F8-7DD7-474B-9DA8-9ACB9FCBF0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8FB9BAD-A986-4B21-B604-7CC59A2AE994}"/>
              </a:ext>
            </a:extLst>
          </p:cNvPr>
          <p:cNvSpPr>
            <a:spLocks noGrp="1"/>
          </p:cNvSpPr>
          <p:nvPr>
            <p:ph type="dt" sz="half" idx="10"/>
          </p:nvPr>
        </p:nvSpPr>
        <p:spPr/>
        <p:txBody>
          <a:bodyPr/>
          <a:lstStyle/>
          <a:p>
            <a:fld id="{250A3AA6-6DEC-4AA5-A644-67D7B0BF01C0}" type="datetimeFigureOut">
              <a:rPr lang="en-GB" smtClean="0"/>
              <a:t>25/01/2023</a:t>
            </a:fld>
            <a:endParaRPr lang="en-GB"/>
          </a:p>
        </p:txBody>
      </p:sp>
      <p:sp>
        <p:nvSpPr>
          <p:cNvPr id="5" name="Footer Placeholder 4">
            <a:extLst>
              <a:ext uri="{FF2B5EF4-FFF2-40B4-BE49-F238E27FC236}">
                <a16:creationId xmlns:a16="http://schemas.microsoft.com/office/drawing/2014/main" id="{8A7ED41E-75FC-4172-9259-43F3843F38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2356F22-E553-493F-BED2-51E7B38CD970}"/>
              </a:ext>
            </a:extLst>
          </p:cNvPr>
          <p:cNvSpPr>
            <a:spLocks noGrp="1"/>
          </p:cNvSpPr>
          <p:nvPr>
            <p:ph type="sldNum" sz="quarter" idx="12"/>
          </p:nvPr>
        </p:nvSpPr>
        <p:spPr/>
        <p:txBody>
          <a:bodyPr/>
          <a:lstStyle/>
          <a:p>
            <a:fld id="{F05AD08A-E14E-42DA-9BC6-89CD977F9218}" type="slidenum">
              <a:rPr lang="en-GB" smtClean="0"/>
              <a:t>‹#›</a:t>
            </a:fld>
            <a:endParaRPr lang="en-GB"/>
          </a:p>
        </p:txBody>
      </p:sp>
    </p:spTree>
    <p:extLst>
      <p:ext uri="{BB962C8B-B14F-4D97-AF65-F5344CB8AC3E}">
        <p14:creationId xmlns:p14="http://schemas.microsoft.com/office/powerpoint/2010/main" val="2038886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0DDF3-A276-490D-A30D-9164915BAE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19E94C1-1BB6-4373-A960-73E21510EE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BC6CDB-1099-4591-AB3A-6575322D23B4}"/>
              </a:ext>
            </a:extLst>
          </p:cNvPr>
          <p:cNvSpPr>
            <a:spLocks noGrp="1"/>
          </p:cNvSpPr>
          <p:nvPr>
            <p:ph type="dt" sz="half" idx="10"/>
          </p:nvPr>
        </p:nvSpPr>
        <p:spPr/>
        <p:txBody>
          <a:bodyPr/>
          <a:lstStyle/>
          <a:p>
            <a:fld id="{250A3AA6-6DEC-4AA5-A644-67D7B0BF01C0}" type="datetimeFigureOut">
              <a:rPr lang="en-GB" smtClean="0"/>
              <a:t>25/01/2023</a:t>
            </a:fld>
            <a:endParaRPr lang="en-GB"/>
          </a:p>
        </p:txBody>
      </p:sp>
      <p:sp>
        <p:nvSpPr>
          <p:cNvPr id="5" name="Footer Placeholder 4">
            <a:extLst>
              <a:ext uri="{FF2B5EF4-FFF2-40B4-BE49-F238E27FC236}">
                <a16:creationId xmlns:a16="http://schemas.microsoft.com/office/drawing/2014/main" id="{0E87DD97-7541-40C7-9E76-1D914A66AC7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AB261EB-B50C-4B6C-94C8-9671FCCE0BA5}"/>
              </a:ext>
            </a:extLst>
          </p:cNvPr>
          <p:cNvSpPr>
            <a:spLocks noGrp="1"/>
          </p:cNvSpPr>
          <p:nvPr>
            <p:ph type="sldNum" sz="quarter" idx="12"/>
          </p:nvPr>
        </p:nvSpPr>
        <p:spPr/>
        <p:txBody>
          <a:bodyPr/>
          <a:lstStyle/>
          <a:p>
            <a:fld id="{F05AD08A-E14E-42DA-9BC6-89CD977F9218}" type="slidenum">
              <a:rPr lang="en-GB" smtClean="0"/>
              <a:t>‹#›</a:t>
            </a:fld>
            <a:endParaRPr lang="en-GB"/>
          </a:p>
        </p:txBody>
      </p:sp>
    </p:spTree>
    <p:extLst>
      <p:ext uri="{BB962C8B-B14F-4D97-AF65-F5344CB8AC3E}">
        <p14:creationId xmlns:p14="http://schemas.microsoft.com/office/powerpoint/2010/main" val="448882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05EE0-0761-48D4-8137-156895C8FD9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D0598B-25C6-4EB1-9BE9-364DD37BCE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63EF431-EA7B-4AE0-BC1C-4765CC1262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9AD7AD8-4869-4BA2-AB79-EA4D6A1F5356}"/>
              </a:ext>
            </a:extLst>
          </p:cNvPr>
          <p:cNvSpPr>
            <a:spLocks noGrp="1"/>
          </p:cNvSpPr>
          <p:nvPr>
            <p:ph type="dt" sz="half" idx="10"/>
          </p:nvPr>
        </p:nvSpPr>
        <p:spPr/>
        <p:txBody>
          <a:bodyPr/>
          <a:lstStyle/>
          <a:p>
            <a:fld id="{250A3AA6-6DEC-4AA5-A644-67D7B0BF01C0}" type="datetimeFigureOut">
              <a:rPr lang="en-GB" smtClean="0"/>
              <a:t>25/01/2023</a:t>
            </a:fld>
            <a:endParaRPr lang="en-GB"/>
          </a:p>
        </p:txBody>
      </p:sp>
      <p:sp>
        <p:nvSpPr>
          <p:cNvPr id="6" name="Footer Placeholder 5">
            <a:extLst>
              <a:ext uri="{FF2B5EF4-FFF2-40B4-BE49-F238E27FC236}">
                <a16:creationId xmlns:a16="http://schemas.microsoft.com/office/drawing/2014/main" id="{C277A38A-860A-465B-888C-03D01FEB30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3795099-D35B-4605-9B27-ACC4E9198063}"/>
              </a:ext>
            </a:extLst>
          </p:cNvPr>
          <p:cNvSpPr>
            <a:spLocks noGrp="1"/>
          </p:cNvSpPr>
          <p:nvPr>
            <p:ph type="sldNum" sz="quarter" idx="12"/>
          </p:nvPr>
        </p:nvSpPr>
        <p:spPr/>
        <p:txBody>
          <a:bodyPr/>
          <a:lstStyle/>
          <a:p>
            <a:fld id="{F05AD08A-E14E-42DA-9BC6-89CD977F9218}" type="slidenum">
              <a:rPr lang="en-GB" smtClean="0"/>
              <a:t>‹#›</a:t>
            </a:fld>
            <a:endParaRPr lang="en-GB"/>
          </a:p>
        </p:txBody>
      </p:sp>
    </p:spTree>
    <p:extLst>
      <p:ext uri="{BB962C8B-B14F-4D97-AF65-F5344CB8AC3E}">
        <p14:creationId xmlns:p14="http://schemas.microsoft.com/office/powerpoint/2010/main" val="77909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151DF-42FA-454C-B5E5-B7D79DC3637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DC6B920-4C2B-44A8-A956-E9896776FF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3DEAC8-9214-41D6-8794-1F0947FDA6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F3B7B38-9398-4F85-A11C-7905143C43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C9C63A-C061-49E0-9609-464DC3E399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434AFC4-7ACF-44DB-97DC-7ED647631F84}"/>
              </a:ext>
            </a:extLst>
          </p:cNvPr>
          <p:cNvSpPr>
            <a:spLocks noGrp="1"/>
          </p:cNvSpPr>
          <p:nvPr>
            <p:ph type="dt" sz="half" idx="10"/>
          </p:nvPr>
        </p:nvSpPr>
        <p:spPr/>
        <p:txBody>
          <a:bodyPr/>
          <a:lstStyle/>
          <a:p>
            <a:fld id="{250A3AA6-6DEC-4AA5-A644-67D7B0BF01C0}" type="datetimeFigureOut">
              <a:rPr lang="en-GB" smtClean="0"/>
              <a:t>25/01/2023</a:t>
            </a:fld>
            <a:endParaRPr lang="en-GB"/>
          </a:p>
        </p:txBody>
      </p:sp>
      <p:sp>
        <p:nvSpPr>
          <p:cNvPr id="8" name="Footer Placeholder 7">
            <a:extLst>
              <a:ext uri="{FF2B5EF4-FFF2-40B4-BE49-F238E27FC236}">
                <a16:creationId xmlns:a16="http://schemas.microsoft.com/office/drawing/2014/main" id="{19B57D24-E80A-4A57-9088-DA4D5156E5D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1263964-813B-4C79-847E-585313DB90C3}"/>
              </a:ext>
            </a:extLst>
          </p:cNvPr>
          <p:cNvSpPr>
            <a:spLocks noGrp="1"/>
          </p:cNvSpPr>
          <p:nvPr>
            <p:ph type="sldNum" sz="quarter" idx="12"/>
          </p:nvPr>
        </p:nvSpPr>
        <p:spPr/>
        <p:txBody>
          <a:bodyPr/>
          <a:lstStyle/>
          <a:p>
            <a:fld id="{F05AD08A-E14E-42DA-9BC6-89CD977F9218}" type="slidenum">
              <a:rPr lang="en-GB" smtClean="0"/>
              <a:t>‹#›</a:t>
            </a:fld>
            <a:endParaRPr lang="en-GB"/>
          </a:p>
        </p:txBody>
      </p:sp>
    </p:spTree>
    <p:extLst>
      <p:ext uri="{BB962C8B-B14F-4D97-AF65-F5344CB8AC3E}">
        <p14:creationId xmlns:p14="http://schemas.microsoft.com/office/powerpoint/2010/main" val="1163039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710B-310A-492C-B0A1-C5B07A48F63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3482493-F341-44A4-804E-EBA749692125}"/>
              </a:ext>
            </a:extLst>
          </p:cNvPr>
          <p:cNvSpPr>
            <a:spLocks noGrp="1"/>
          </p:cNvSpPr>
          <p:nvPr>
            <p:ph type="dt" sz="half" idx="10"/>
          </p:nvPr>
        </p:nvSpPr>
        <p:spPr/>
        <p:txBody>
          <a:bodyPr/>
          <a:lstStyle/>
          <a:p>
            <a:fld id="{250A3AA6-6DEC-4AA5-A644-67D7B0BF01C0}" type="datetimeFigureOut">
              <a:rPr lang="en-GB" smtClean="0"/>
              <a:t>25/01/2023</a:t>
            </a:fld>
            <a:endParaRPr lang="en-GB"/>
          </a:p>
        </p:txBody>
      </p:sp>
      <p:sp>
        <p:nvSpPr>
          <p:cNvPr id="4" name="Footer Placeholder 3">
            <a:extLst>
              <a:ext uri="{FF2B5EF4-FFF2-40B4-BE49-F238E27FC236}">
                <a16:creationId xmlns:a16="http://schemas.microsoft.com/office/drawing/2014/main" id="{416C798D-90C7-41C9-8031-FA67C9CE72C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918A593-F53B-4491-9C63-32F0EECB2CA1}"/>
              </a:ext>
            </a:extLst>
          </p:cNvPr>
          <p:cNvSpPr>
            <a:spLocks noGrp="1"/>
          </p:cNvSpPr>
          <p:nvPr>
            <p:ph type="sldNum" sz="quarter" idx="12"/>
          </p:nvPr>
        </p:nvSpPr>
        <p:spPr/>
        <p:txBody>
          <a:bodyPr/>
          <a:lstStyle/>
          <a:p>
            <a:fld id="{F05AD08A-E14E-42DA-9BC6-89CD977F9218}" type="slidenum">
              <a:rPr lang="en-GB" smtClean="0"/>
              <a:t>‹#›</a:t>
            </a:fld>
            <a:endParaRPr lang="en-GB"/>
          </a:p>
        </p:txBody>
      </p:sp>
    </p:spTree>
    <p:extLst>
      <p:ext uri="{BB962C8B-B14F-4D97-AF65-F5344CB8AC3E}">
        <p14:creationId xmlns:p14="http://schemas.microsoft.com/office/powerpoint/2010/main" val="624324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DD183A-5627-4595-B977-DC64E71CCFFB}"/>
              </a:ext>
            </a:extLst>
          </p:cNvPr>
          <p:cNvSpPr>
            <a:spLocks noGrp="1"/>
          </p:cNvSpPr>
          <p:nvPr>
            <p:ph type="dt" sz="half" idx="10"/>
          </p:nvPr>
        </p:nvSpPr>
        <p:spPr/>
        <p:txBody>
          <a:bodyPr/>
          <a:lstStyle/>
          <a:p>
            <a:fld id="{250A3AA6-6DEC-4AA5-A644-67D7B0BF01C0}" type="datetimeFigureOut">
              <a:rPr lang="en-GB" smtClean="0"/>
              <a:t>25/01/2023</a:t>
            </a:fld>
            <a:endParaRPr lang="en-GB"/>
          </a:p>
        </p:txBody>
      </p:sp>
      <p:sp>
        <p:nvSpPr>
          <p:cNvPr id="3" name="Footer Placeholder 2">
            <a:extLst>
              <a:ext uri="{FF2B5EF4-FFF2-40B4-BE49-F238E27FC236}">
                <a16:creationId xmlns:a16="http://schemas.microsoft.com/office/drawing/2014/main" id="{0D4ED2AB-57F6-48DE-8AB0-55BB388FB5D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1CAE97-2B88-48EC-AC4D-145F5F0328F8}"/>
              </a:ext>
            </a:extLst>
          </p:cNvPr>
          <p:cNvSpPr>
            <a:spLocks noGrp="1"/>
          </p:cNvSpPr>
          <p:nvPr>
            <p:ph type="sldNum" sz="quarter" idx="12"/>
          </p:nvPr>
        </p:nvSpPr>
        <p:spPr/>
        <p:txBody>
          <a:bodyPr/>
          <a:lstStyle/>
          <a:p>
            <a:fld id="{F05AD08A-E14E-42DA-9BC6-89CD977F9218}" type="slidenum">
              <a:rPr lang="en-GB" smtClean="0"/>
              <a:t>‹#›</a:t>
            </a:fld>
            <a:endParaRPr lang="en-GB"/>
          </a:p>
        </p:txBody>
      </p:sp>
    </p:spTree>
    <p:extLst>
      <p:ext uri="{BB962C8B-B14F-4D97-AF65-F5344CB8AC3E}">
        <p14:creationId xmlns:p14="http://schemas.microsoft.com/office/powerpoint/2010/main" val="634312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F4678-EB15-45A2-AA52-A2CAE9F88C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89BE856-971A-42C4-8D89-5ABAC0828D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AB43A43-E22B-46B7-A356-52E158ECD7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35F3B6-6CA8-4609-B396-1143DB39FC65}"/>
              </a:ext>
            </a:extLst>
          </p:cNvPr>
          <p:cNvSpPr>
            <a:spLocks noGrp="1"/>
          </p:cNvSpPr>
          <p:nvPr>
            <p:ph type="dt" sz="half" idx="10"/>
          </p:nvPr>
        </p:nvSpPr>
        <p:spPr/>
        <p:txBody>
          <a:bodyPr/>
          <a:lstStyle/>
          <a:p>
            <a:fld id="{250A3AA6-6DEC-4AA5-A644-67D7B0BF01C0}" type="datetimeFigureOut">
              <a:rPr lang="en-GB" smtClean="0"/>
              <a:t>25/01/2023</a:t>
            </a:fld>
            <a:endParaRPr lang="en-GB"/>
          </a:p>
        </p:txBody>
      </p:sp>
      <p:sp>
        <p:nvSpPr>
          <p:cNvPr id="6" name="Footer Placeholder 5">
            <a:extLst>
              <a:ext uri="{FF2B5EF4-FFF2-40B4-BE49-F238E27FC236}">
                <a16:creationId xmlns:a16="http://schemas.microsoft.com/office/drawing/2014/main" id="{C12D4B00-7617-44F2-AEF0-B0F80B1D945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1011726-EEB6-4BF7-9990-0E8D55519A33}"/>
              </a:ext>
            </a:extLst>
          </p:cNvPr>
          <p:cNvSpPr>
            <a:spLocks noGrp="1"/>
          </p:cNvSpPr>
          <p:nvPr>
            <p:ph type="sldNum" sz="quarter" idx="12"/>
          </p:nvPr>
        </p:nvSpPr>
        <p:spPr/>
        <p:txBody>
          <a:bodyPr/>
          <a:lstStyle/>
          <a:p>
            <a:fld id="{F05AD08A-E14E-42DA-9BC6-89CD977F9218}" type="slidenum">
              <a:rPr lang="en-GB" smtClean="0"/>
              <a:t>‹#›</a:t>
            </a:fld>
            <a:endParaRPr lang="en-GB"/>
          </a:p>
        </p:txBody>
      </p:sp>
    </p:spTree>
    <p:extLst>
      <p:ext uri="{BB962C8B-B14F-4D97-AF65-F5344CB8AC3E}">
        <p14:creationId xmlns:p14="http://schemas.microsoft.com/office/powerpoint/2010/main" val="630224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B0486-8643-403A-87B1-F4A42ECE40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BA969AE-D6A8-45F9-9AD8-1AAB16A399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BEC8A8E-BB85-43AE-B841-DD00346736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2FD9B-A1B1-49C3-919A-E5EC30AF1EF5}"/>
              </a:ext>
            </a:extLst>
          </p:cNvPr>
          <p:cNvSpPr>
            <a:spLocks noGrp="1"/>
          </p:cNvSpPr>
          <p:nvPr>
            <p:ph type="dt" sz="half" idx="10"/>
          </p:nvPr>
        </p:nvSpPr>
        <p:spPr/>
        <p:txBody>
          <a:bodyPr/>
          <a:lstStyle/>
          <a:p>
            <a:fld id="{250A3AA6-6DEC-4AA5-A644-67D7B0BF01C0}" type="datetimeFigureOut">
              <a:rPr lang="en-GB" smtClean="0"/>
              <a:t>25/01/2023</a:t>
            </a:fld>
            <a:endParaRPr lang="en-GB"/>
          </a:p>
        </p:txBody>
      </p:sp>
      <p:sp>
        <p:nvSpPr>
          <p:cNvPr id="6" name="Footer Placeholder 5">
            <a:extLst>
              <a:ext uri="{FF2B5EF4-FFF2-40B4-BE49-F238E27FC236}">
                <a16:creationId xmlns:a16="http://schemas.microsoft.com/office/drawing/2014/main" id="{6C134720-9CF6-4D4E-BFBA-712F44C4E9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DF93ACC-69F3-47CB-A942-106F9D4AF23A}"/>
              </a:ext>
            </a:extLst>
          </p:cNvPr>
          <p:cNvSpPr>
            <a:spLocks noGrp="1"/>
          </p:cNvSpPr>
          <p:nvPr>
            <p:ph type="sldNum" sz="quarter" idx="12"/>
          </p:nvPr>
        </p:nvSpPr>
        <p:spPr/>
        <p:txBody>
          <a:bodyPr/>
          <a:lstStyle/>
          <a:p>
            <a:fld id="{F05AD08A-E14E-42DA-9BC6-89CD977F9218}" type="slidenum">
              <a:rPr lang="en-GB" smtClean="0"/>
              <a:t>‹#›</a:t>
            </a:fld>
            <a:endParaRPr lang="en-GB"/>
          </a:p>
        </p:txBody>
      </p:sp>
    </p:spTree>
    <p:extLst>
      <p:ext uri="{BB962C8B-B14F-4D97-AF65-F5344CB8AC3E}">
        <p14:creationId xmlns:p14="http://schemas.microsoft.com/office/powerpoint/2010/main" val="3495684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4C766-00E7-4CB8-83D6-7E94FE082A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0D1BEFD-F28E-4DF4-93E7-7E8640974D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217325-9539-46A3-B9E7-E293292DFC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0A3AA6-6DEC-4AA5-A644-67D7B0BF01C0}" type="datetimeFigureOut">
              <a:rPr lang="en-GB" smtClean="0"/>
              <a:t>25/01/2023</a:t>
            </a:fld>
            <a:endParaRPr lang="en-GB"/>
          </a:p>
        </p:txBody>
      </p:sp>
      <p:sp>
        <p:nvSpPr>
          <p:cNvPr id="5" name="Footer Placeholder 4">
            <a:extLst>
              <a:ext uri="{FF2B5EF4-FFF2-40B4-BE49-F238E27FC236}">
                <a16:creationId xmlns:a16="http://schemas.microsoft.com/office/drawing/2014/main" id="{FA7C03F4-2221-4FED-9661-43DCB1573E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AC7481B-4190-4850-B969-20CFBF9338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5AD08A-E14E-42DA-9BC6-89CD977F9218}" type="slidenum">
              <a:rPr lang="en-GB" smtClean="0"/>
              <a:t>‹#›</a:t>
            </a:fld>
            <a:endParaRPr lang="en-GB"/>
          </a:p>
        </p:txBody>
      </p:sp>
    </p:spTree>
    <p:extLst>
      <p:ext uri="{BB962C8B-B14F-4D97-AF65-F5344CB8AC3E}">
        <p14:creationId xmlns:p14="http://schemas.microsoft.com/office/powerpoint/2010/main" val="1302256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hyperlink" Target="https://www.dreamstime.com/royalty-free-stock-image-animals-biodiversity-image28900966#res26615551" TargetMode="External"/><Relationship Id="rId4" Type="http://schemas.openxmlformats.org/officeDocument/2006/relationships/hyperlink" Target="https://www.youtube.com/watch?v=8dYSvo8EqF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hyperlink" Target="http://www.countrysideinfo.co.uk/simpsons.htm" TargetMode="External"/><Relationship Id="rId3" Type="http://schemas.openxmlformats.org/officeDocument/2006/relationships/hyperlink" Target="https://en.wikipedia.org/wiki/Correlation_and_dependence" TargetMode="External"/><Relationship Id="rId7" Type="http://schemas.openxmlformats.org/officeDocument/2006/relationships/hyperlink" Target="https://geographyfieldwork.com/Simpson'sDiversityIndex.html" TargetMode="External"/><Relationship Id="rId2" Type="http://schemas.openxmlformats.org/officeDocument/2006/relationships/hyperlink" Target="https://www.statmethods.net/stats/correlations.html" TargetMode="External"/><Relationship Id="rId1" Type="http://schemas.openxmlformats.org/officeDocument/2006/relationships/slideLayout" Target="../slideLayouts/slideLayout2.xml"/><Relationship Id="rId6" Type="http://schemas.openxmlformats.org/officeDocument/2006/relationships/hyperlink" Target="https://cals.arizona.edu/classes/rnr555/lecnotes/10.html" TargetMode="External"/><Relationship Id="rId5" Type="http://schemas.openxmlformats.org/officeDocument/2006/relationships/hyperlink" Target="https://www.linkedin.com/learning/r-statistics-essential-training/calculating-correlation?autoplay=true&amp;u=50251009" TargetMode="External"/><Relationship Id="rId4" Type="http://schemas.openxmlformats.org/officeDocument/2006/relationships/hyperlink" Target="http://guessthecorrelation.com/" TargetMode="External"/><Relationship Id="rId9" Type="http://schemas.openxmlformats.org/officeDocument/2006/relationships/hyperlink" Target="https://cran.r-project.org/web/packages/vegan/vegan.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edin.ac/33TwJx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hart, scatter chart&#10;&#10;Description automatically generated">
            <a:extLst>
              <a:ext uri="{FF2B5EF4-FFF2-40B4-BE49-F238E27FC236}">
                <a16:creationId xmlns:a16="http://schemas.microsoft.com/office/drawing/2014/main" id="{1E7496AE-840E-4FF6-8ECC-CC14FC929016}"/>
              </a:ext>
            </a:extLst>
          </p:cNvPr>
          <p:cNvPicPr>
            <a:picLocks noChangeAspect="1"/>
          </p:cNvPicPr>
          <p:nvPr/>
        </p:nvPicPr>
        <p:blipFill>
          <a:blip r:embed="rId2"/>
          <a:stretch>
            <a:fillRect/>
          </a:stretch>
        </p:blipFill>
        <p:spPr>
          <a:xfrm>
            <a:off x="4343400" y="932878"/>
            <a:ext cx="7846594" cy="5443428"/>
          </a:xfrm>
          <a:prstGeom prst="rect">
            <a:avLst/>
          </a:prstGeom>
        </p:spPr>
      </p:pic>
      <p:sp>
        <p:nvSpPr>
          <p:cNvPr id="6" name="Rectangle 5"/>
          <p:cNvSpPr/>
          <p:nvPr/>
        </p:nvSpPr>
        <p:spPr>
          <a:xfrm>
            <a:off x="0" y="0"/>
            <a:ext cx="4506686"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ctrTitle"/>
          </p:nvPr>
        </p:nvSpPr>
        <p:spPr>
          <a:xfrm>
            <a:off x="0" y="2663064"/>
            <a:ext cx="4506686" cy="1046681"/>
          </a:xfrm>
          <a:noFill/>
        </p:spPr>
        <p:txBody>
          <a:bodyPr>
            <a:normAutofit fontScale="90000"/>
          </a:bodyPr>
          <a:lstStyle/>
          <a:p>
            <a:r>
              <a:rPr lang="it-IT" dirty="0">
                <a:solidFill>
                  <a:schemeClr val="bg1"/>
                </a:solidFill>
              </a:rPr>
              <a:t>Finding Patterns in Data</a:t>
            </a:r>
            <a:endParaRPr lang="en-GB" dirty="0">
              <a:solidFill>
                <a:schemeClr val="bg1"/>
              </a:solidFill>
            </a:endParaRPr>
          </a:p>
        </p:txBody>
      </p:sp>
      <p:pic>
        <p:nvPicPr>
          <p:cNvPr id="5" name="Picture 4">
            <a:extLst>
              <a:ext uri="{FF2B5EF4-FFF2-40B4-BE49-F238E27FC236}">
                <a16:creationId xmlns:a16="http://schemas.microsoft.com/office/drawing/2014/main" id="{AE73C333-9695-463E-9B09-1C9345113A1C}"/>
              </a:ext>
            </a:extLst>
          </p:cNvPr>
          <p:cNvPicPr>
            <a:picLocks noChangeAspect="1"/>
          </p:cNvPicPr>
          <p:nvPr/>
        </p:nvPicPr>
        <p:blipFill>
          <a:blip r:embed="rId3"/>
          <a:stretch>
            <a:fillRect/>
          </a:stretch>
        </p:blipFill>
        <p:spPr>
          <a:xfrm>
            <a:off x="9772650" y="0"/>
            <a:ext cx="2419350" cy="2428875"/>
          </a:xfrm>
          <a:prstGeom prst="rect">
            <a:avLst/>
          </a:prstGeom>
        </p:spPr>
      </p:pic>
      <p:sp>
        <p:nvSpPr>
          <p:cNvPr id="8" name="TextBox 7"/>
          <p:cNvSpPr txBox="1"/>
          <p:nvPr/>
        </p:nvSpPr>
        <p:spPr>
          <a:xfrm>
            <a:off x="793102" y="6372809"/>
            <a:ext cx="2920482" cy="369332"/>
          </a:xfrm>
          <a:prstGeom prst="rect">
            <a:avLst/>
          </a:prstGeom>
          <a:noFill/>
        </p:spPr>
        <p:txBody>
          <a:bodyPr wrap="square" rtlCol="0">
            <a:spAutoFit/>
          </a:bodyPr>
          <a:lstStyle/>
          <a:p>
            <a:pPr algn="ctr"/>
            <a:r>
              <a:rPr lang="en-GB" dirty="0">
                <a:solidFill>
                  <a:schemeClr val="bg1"/>
                </a:solidFill>
              </a:rPr>
              <a:t>jpage3@ed.ac.uk</a:t>
            </a:r>
          </a:p>
        </p:txBody>
      </p:sp>
      <p:sp>
        <p:nvSpPr>
          <p:cNvPr id="3" name="Title 1">
            <a:extLst>
              <a:ext uri="{FF2B5EF4-FFF2-40B4-BE49-F238E27FC236}">
                <a16:creationId xmlns:a16="http://schemas.microsoft.com/office/drawing/2014/main" id="{669BAB1C-D744-741E-687F-A0963B688C8E}"/>
              </a:ext>
            </a:extLst>
          </p:cNvPr>
          <p:cNvSpPr txBox="1">
            <a:spLocks/>
          </p:cNvSpPr>
          <p:nvPr/>
        </p:nvSpPr>
        <p:spPr>
          <a:xfrm>
            <a:off x="0" y="3713851"/>
            <a:ext cx="4506686" cy="1046681"/>
          </a:xfrm>
          <a:prstGeom prst="rect">
            <a:avLst/>
          </a:prstGeom>
          <a:noFill/>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it-IT" dirty="0">
                <a:solidFill>
                  <a:schemeClr val="bg1"/>
                </a:solidFill>
              </a:rPr>
              <a:t>Case Study: Diversity Indices</a:t>
            </a:r>
            <a:endParaRPr lang="en-GB" dirty="0">
              <a:solidFill>
                <a:schemeClr val="bg1"/>
              </a:solidFill>
            </a:endParaRPr>
          </a:p>
        </p:txBody>
      </p:sp>
    </p:spTree>
    <p:extLst>
      <p:ext uri="{BB962C8B-B14F-4D97-AF65-F5344CB8AC3E}">
        <p14:creationId xmlns:p14="http://schemas.microsoft.com/office/powerpoint/2010/main" val="3166537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8"/>
            <a:ext cx="11658600" cy="115707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987038" y="94886"/>
            <a:ext cx="9839528" cy="769441"/>
          </a:xfrm>
          <a:prstGeom prst="rect">
            <a:avLst/>
          </a:prstGeom>
          <a:noFill/>
        </p:spPr>
        <p:txBody>
          <a:bodyPr wrap="square" rtlCol="0">
            <a:spAutoFit/>
          </a:bodyPr>
          <a:lstStyle/>
          <a:p>
            <a:pPr algn="ctr"/>
            <a:r>
              <a:rPr lang="en-US" sz="4400" dirty="0">
                <a:solidFill>
                  <a:schemeClr val="bg1"/>
                </a:solidFill>
                <a:latin typeface="+mj-lt"/>
              </a:rPr>
              <a:t>Sample Size</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CD65400C-7597-46B1-BD96-3AA5F89DC08B}"/>
              </a:ext>
            </a:extLst>
          </p:cNvPr>
          <p:cNvSpPr txBox="1"/>
          <p:nvPr/>
        </p:nvSpPr>
        <p:spPr>
          <a:xfrm>
            <a:off x="234919" y="3061302"/>
            <a:ext cx="6048435" cy="1384995"/>
          </a:xfrm>
          <a:prstGeom prst="rect">
            <a:avLst/>
          </a:prstGeom>
          <a:noFill/>
        </p:spPr>
        <p:txBody>
          <a:bodyPr wrap="square" rtlCol="0">
            <a:spAutoFit/>
          </a:bodyPr>
          <a:lstStyle/>
          <a:p>
            <a:pPr marL="342900" indent="-342900">
              <a:buFont typeface="Arial" panose="020B0604020202020204" pitchFamily="34" charset="0"/>
              <a:buChar char="•"/>
            </a:pPr>
            <a:r>
              <a:rPr lang="en-GB" sz="2800" dirty="0"/>
              <a:t>Frequency bias </a:t>
            </a:r>
          </a:p>
          <a:p>
            <a:pPr marL="342900" indent="-342900">
              <a:buFont typeface="Arial" panose="020B0604020202020204" pitchFamily="34" charset="0"/>
              <a:buChar char="•"/>
            </a:pPr>
            <a:r>
              <a:rPr lang="en-GB" sz="2800" dirty="0"/>
              <a:t>Survivorship bias </a:t>
            </a:r>
          </a:p>
          <a:p>
            <a:pPr marL="342900" indent="-342900">
              <a:buFont typeface="Arial" panose="020B0604020202020204" pitchFamily="34" charset="0"/>
              <a:buChar char="•"/>
            </a:pPr>
            <a:r>
              <a:rPr lang="en-GB" sz="2800" dirty="0"/>
              <a:t>Intensity bias</a:t>
            </a:r>
            <a:endParaRPr lang="en-GB" sz="2800" b="1" dirty="0"/>
          </a:p>
        </p:txBody>
      </p:sp>
      <p:sp>
        <p:nvSpPr>
          <p:cNvPr id="19" name="TextBox 18">
            <a:extLst>
              <a:ext uri="{FF2B5EF4-FFF2-40B4-BE49-F238E27FC236}">
                <a16:creationId xmlns:a16="http://schemas.microsoft.com/office/drawing/2014/main" id="{F09A1ACD-80D2-4A0F-A78C-4D586DB63BB7}"/>
              </a:ext>
            </a:extLst>
          </p:cNvPr>
          <p:cNvSpPr txBox="1"/>
          <p:nvPr/>
        </p:nvSpPr>
        <p:spPr>
          <a:xfrm>
            <a:off x="159029" y="1758092"/>
            <a:ext cx="11373012" cy="954107"/>
          </a:xfrm>
          <a:prstGeom prst="rect">
            <a:avLst/>
          </a:prstGeom>
          <a:noFill/>
        </p:spPr>
        <p:txBody>
          <a:bodyPr wrap="square" rtlCol="0">
            <a:spAutoFit/>
          </a:bodyPr>
          <a:lstStyle/>
          <a:p>
            <a:pPr marL="285750" indent="-285750">
              <a:buFont typeface="Arial" panose="020B0604020202020204" pitchFamily="34" charset="0"/>
              <a:buChar char="•"/>
            </a:pPr>
            <a:r>
              <a:rPr lang="it-IT" sz="2800" dirty="0"/>
              <a:t>As higlighted, a perfect sample would be a random sample. </a:t>
            </a:r>
          </a:p>
          <a:p>
            <a:pPr marL="285750" indent="-285750">
              <a:buFont typeface="Arial" panose="020B0604020202020204" pitchFamily="34" charset="0"/>
              <a:buChar char="•"/>
            </a:pPr>
            <a:r>
              <a:rPr lang="en-GB" sz="2800" dirty="0"/>
              <a:t>However, several processes can bias the randomness of samples</a:t>
            </a:r>
            <a:r>
              <a:rPr lang="en-GB" sz="2000" dirty="0"/>
              <a:t>.</a:t>
            </a:r>
            <a:endParaRPr lang="it-IT" sz="2000" dirty="0"/>
          </a:p>
        </p:txBody>
      </p:sp>
      <p:sp>
        <p:nvSpPr>
          <p:cNvPr id="11" name="Rectangle 10">
            <a:extLst>
              <a:ext uri="{FF2B5EF4-FFF2-40B4-BE49-F238E27FC236}">
                <a16:creationId xmlns:a16="http://schemas.microsoft.com/office/drawing/2014/main" id="{6FD6870F-C31F-4F15-9C4C-1A2A86A90447}"/>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2" name="Picture 11">
            <a:extLst>
              <a:ext uri="{FF2B5EF4-FFF2-40B4-BE49-F238E27FC236}">
                <a16:creationId xmlns:a16="http://schemas.microsoft.com/office/drawing/2014/main" id="{4A4DB3DB-7E8C-4383-91C9-D4DCBD80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766C8D3D-52E5-4417-8447-8091BD313893}"/>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3916971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8"/>
            <a:ext cx="11658600" cy="115707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987038" y="94886"/>
            <a:ext cx="9839528" cy="769441"/>
          </a:xfrm>
          <a:prstGeom prst="rect">
            <a:avLst/>
          </a:prstGeom>
          <a:noFill/>
        </p:spPr>
        <p:txBody>
          <a:bodyPr wrap="square" rtlCol="0">
            <a:spAutoFit/>
          </a:bodyPr>
          <a:lstStyle/>
          <a:p>
            <a:pPr algn="ctr"/>
            <a:r>
              <a:rPr lang="en-US" sz="4400" dirty="0">
                <a:solidFill>
                  <a:schemeClr val="bg1"/>
                </a:solidFill>
                <a:latin typeface="+mj-lt"/>
              </a:rPr>
              <a:t>Sample Size: Frequency Bias</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CD65400C-7597-46B1-BD96-3AA5F89DC08B}"/>
              </a:ext>
            </a:extLst>
          </p:cNvPr>
          <p:cNvSpPr txBox="1"/>
          <p:nvPr/>
        </p:nvSpPr>
        <p:spPr>
          <a:xfrm>
            <a:off x="158721" y="2527506"/>
            <a:ext cx="10837272" cy="3108543"/>
          </a:xfrm>
          <a:prstGeom prst="rect">
            <a:avLst/>
          </a:prstGeom>
          <a:noFill/>
        </p:spPr>
        <p:txBody>
          <a:bodyPr wrap="square" rtlCol="0">
            <a:spAutoFit/>
          </a:bodyPr>
          <a:lstStyle/>
          <a:p>
            <a:pPr marL="342900" indent="-342900">
              <a:buFont typeface="Arial" panose="020B0604020202020204" pitchFamily="34" charset="0"/>
              <a:buChar char="•"/>
            </a:pPr>
            <a:r>
              <a:rPr lang="en-GB" sz="2800" dirty="0"/>
              <a:t>For example, </a:t>
            </a:r>
            <a:r>
              <a:rPr lang="en-GB" sz="2800" dirty="0" err="1"/>
              <a:t>taphonomic</a:t>
            </a:r>
            <a:r>
              <a:rPr lang="en-GB" sz="2800" dirty="0"/>
              <a:t> processes affect the frequency distribution of artifacts.</a:t>
            </a:r>
          </a:p>
          <a:p>
            <a:pPr marL="342900" indent="-342900">
              <a:buFont typeface="Arial" panose="020B0604020202020204" pitchFamily="34" charset="0"/>
              <a:buChar char="•"/>
            </a:pPr>
            <a:r>
              <a:rPr lang="en-GB" sz="2800" dirty="0"/>
              <a:t>Small things are most prone to disappear or to be discarded within archaeological research</a:t>
            </a:r>
          </a:p>
          <a:p>
            <a:pPr marL="800100" lvl="1" indent="-342900">
              <a:buFont typeface="Arial" panose="020B0604020202020204" pitchFamily="34" charset="0"/>
              <a:buChar char="•"/>
            </a:pPr>
            <a:r>
              <a:rPr lang="en-GB" sz="2800" dirty="0"/>
              <a:t>Sites</a:t>
            </a:r>
          </a:p>
          <a:p>
            <a:pPr marL="800100" lvl="1" indent="-342900">
              <a:buFont typeface="Arial" panose="020B0604020202020204" pitchFamily="34" charset="0"/>
              <a:buChar char="•"/>
            </a:pPr>
            <a:r>
              <a:rPr lang="en-GB" sz="2800" dirty="0"/>
              <a:t>Bones</a:t>
            </a:r>
          </a:p>
          <a:p>
            <a:pPr marL="800100" lvl="1" indent="-342900">
              <a:buFont typeface="Arial" panose="020B0604020202020204" pitchFamily="34" charset="0"/>
              <a:buChar char="•"/>
            </a:pPr>
            <a:r>
              <a:rPr lang="en-GB" sz="2800" dirty="0"/>
              <a:t>Pottery shards</a:t>
            </a:r>
            <a:endParaRPr lang="en-GB" sz="2800" b="1" dirty="0"/>
          </a:p>
        </p:txBody>
      </p:sp>
      <p:sp>
        <p:nvSpPr>
          <p:cNvPr id="19" name="TextBox 18">
            <a:extLst>
              <a:ext uri="{FF2B5EF4-FFF2-40B4-BE49-F238E27FC236}">
                <a16:creationId xmlns:a16="http://schemas.microsoft.com/office/drawing/2014/main" id="{F09A1ACD-80D2-4A0F-A78C-4D586DB63BB7}"/>
              </a:ext>
            </a:extLst>
          </p:cNvPr>
          <p:cNvSpPr txBox="1"/>
          <p:nvPr/>
        </p:nvSpPr>
        <p:spPr>
          <a:xfrm>
            <a:off x="159029" y="1758092"/>
            <a:ext cx="11373012" cy="523220"/>
          </a:xfrm>
          <a:prstGeom prst="rect">
            <a:avLst/>
          </a:prstGeom>
          <a:noFill/>
        </p:spPr>
        <p:txBody>
          <a:bodyPr wrap="square" rtlCol="0">
            <a:spAutoFit/>
          </a:bodyPr>
          <a:lstStyle/>
          <a:p>
            <a:pPr marL="285750" indent="-285750">
              <a:buFont typeface="Arial" panose="020B0604020202020204" pitchFamily="34" charset="0"/>
              <a:buChar char="•"/>
            </a:pPr>
            <a:r>
              <a:rPr lang="en-GB" sz="2800" dirty="0"/>
              <a:t>It is possible some things will be over-represented in the sample. </a:t>
            </a:r>
            <a:endParaRPr lang="it-IT" sz="2000" dirty="0"/>
          </a:p>
        </p:txBody>
      </p:sp>
      <p:sp>
        <p:nvSpPr>
          <p:cNvPr id="11" name="Rectangle 10">
            <a:extLst>
              <a:ext uri="{FF2B5EF4-FFF2-40B4-BE49-F238E27FC236}">
                <a16:creationId xmlns:a16="http://schemas.microsoft.com/office/drawing/2014/main" id="{6FD6870F-C31F-4F15-9C4C-1A2A86A90447}"/>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2" name="Picture 11">
            <a:extLst>
              <a:ext uri="{FF2B5EF4-FFF2-40B4-BE49-F238E27FC236}">
                <a16:creationId xmlns:a16="http://schemas.microsoft.com/office/drawing/2014/main" id="{4A4DB3DB-7E8C-4383-91C9-D4DCBD80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766C8D3D-52E5-4417-8447-8091BD313893}"/>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3992816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8"/>
            <a:ext cx="11658600" cy="115707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987038" y="94886"/>
            <a:ext cx="9839528" cy="769441"/>
          </a:xfrm>
          <a:prstGeom prst="rect">
            <a:avLst/>
          </a:prstGeom>
          <a:noFill/>
        </p:spPr>
        <p:txBody>
          <a:bodyPr wrap="square" rtlCol="0">
            <a:spAutoFit/>
          </a:bodyPr>
          <a:lstStyle/>
          <a:p>
            <a:pPr algn="ctr"/>
            <a:r>
              <a:rPr lang="en-US" sz="4400" dirty="0">
                <a:solidFill>
                  <a:schemeClr val="bg1"/>
                </a:solidFill>
                <a:latin typeface="+mj-lt"/>
              </a:rPr>
              <a:t>Sample Size: Survivorship Bias</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CD65400C-7597-46B1-BD96-3AA5F89DC08B}"/>
              </a:ext>
            </a:extLst>
          </p:cNvPr>
          <p:cNvSpPr txBox="1"/>
          <p:nvPr/>
        </p:nvSpPr>
        <p:spPr>
          <a:xfrm>
            <a:off x="158721" y="1497806"/>
            <a:ext cx="7441002" cy="2308324"/>
          </a:xfrm>
          <a:prstGeom prst="rect">
            <a:avLst/>
          </a:prstGeom>
          <a:noFill/>
        </p:spPr>
        <p:txBody>
          <a:bodyPr wrap="square" rtlCol="0">
            <a:spAutoFit/>
          </a:bodyPr>
          <a:lstStyle/>
          <a:p>
            <a:pPr marL="342900" indent="-342900">
              <a:buFont typeface="Arial" panose="020B0604020202020204" pitchFamily="34" charset="0"/>
              <a:buChar char="•"/>
            </a:pPr>
            <a:r>
              <a:rPr lang="en-GB" sz="2400" dirty="0"/>
              <a:t>“cats who fall from less than six stories, and are still alive, have greater injuries than cats who fall from higher than six stories.”</a:t>
            </a:r>
          </a:p>
          <a:p>
            <a:pPr marL="342900" indent="-342900">
              <a:buFont typeface="Arial" panose="020B0604020202020204" pitchFamily="34" charset="0"/>
              <a:buChar char="•"/>
            </a:pPr>
            <a:r>
              <a:rPr lang="en-GB" sz="2400" dirty="0"/>
              <a:t>“this might happen because cats reach terminal velocity after righting themselves at about five stories”</a:t>
            </a:r>
          </a:p>
          <a:p>
            <a:pPr marL="342900" indent="-342900">
              <a:buFont typeface="Arial" panose="020B0604020202020204" pitchFamily="34" charset="0"/>
              <a:buChar char="•"/>
            </a:pPr>
            <a:r>
              <a:rPr lang="en-GB" sz="2400" dirty="0"/>
              <a:t>It could also happen that most of them die</a:t>
            </a:r>
            <a:endParaRPr lang="en-GB" sz="2400" b="1" dirty="0"/>
          </a:p>
        </p:txBody>
      </p:sp>
      <p:sp>
        <p:nvSpPr>
          <p:cNvPr id="11" name="Rectangle 10">
            <a:extLst>
              <a:ext uri="{FF2B5EF4-FFF2-40B4-BE49-F238E27FC236}">
                <a16:creationId xmlns:a16="http://schemas.microsoft.com/office/drawing/2014/main" id="{6FD6870F-C31F-4F15-9C4C-1A2A86A90447}"/>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2" name="Picture 11">
            <a:extLst>
              <a:ext uri="{FF2B5EF4-FFF2-40B4-BE49-F238E27FC236}">
                <a16:creationId xmlns:a16="http://schemas.microsoft.com/office/drawing/2014/main" id="{4A4DB3DB-7E8C-4383-91C9-D4DCBD80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766C8D3D-52E5-4417-8447-8091BD313893}"/>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sp>
        <p:nvSpPr>
          <p:cNvPr id="2" name="TextBox 1">
            <a:extLst>
              <a:ext uri="{FF2B5EF4-FFF2-40B4-BE49-F238E27FC236}">
                <a16:creationId xmlns:a16="http://schemas.microsoft.com/office/drawing/2014/main" id="{3D2E4C1E-C979-60C2-8611-5F95C257D645}"/>
              </a:ext>
            </a:extLst>
          </p:cNvPr>
          <p:cNvSpPr txBox="1"/>
          <p:nvPr/>
        </p:nvSpPr>
        <p:spPr>
          <a:xfrm>
            <a:off x="220296" y="5108666"/>
            <a:ext cx="11373012" cy="646331"/>
          </a:xfrm>
          <a:prstGeom prst="rect">
            <a:avLst/>
          </a:prstGeom>
          <a:noFill/>
        </p:spPr>
        <p:txBody>
          <a:bodyPr wrap="square" rtlCol="0">
            <a:spAutoFit/>
          </a:bodyPr>
          <a:lstStyle/>
          <a:p>
            <a:pPr algn="l"/>
            <a:r>
              <a:rPr lang="en-GB" sz="1800" b="0" i="0" u="none" strike="noStrike" baseline="0" dirty="0">
                <a:latin typeface="LiberationSans"/>
              </a:rPr>
              <a:t>Whitney, W. O., and C. J. </a:t>
            </a:r>
            <a:r>
              <a:rPr lang="en-GB" sz="1800" b="0" i="0" u="none" strike="noStrike" baseline="0" dirty="0" err="1">
                <a:latin typeface="LiberationSans"/>
              </a:rPr>
              <a:t>Mehlhaff</a:t>
            </a:r>
            <a:r>
              <a:rPr lang="en-GB" sz="1800" b="0" i="0" u="none" strike="noStrike" baseline="0" dirty="0">
                <a:latin typeface="LiberationSans"/>
              </a:rPr>
              <a:t>. "High-rise syndrome in cats." </a:t>
            </a:r>
            <a:r>
              <a:rPr lang="en-GB" sz="1800" b="0" i="1" u="none" strike="noStrike" baseline="0" dirty="0">
                <a:latin typeface="LiberationSans"/>
              </a:rPr>
              <a:t>Journal of the American Veterinary Medical Association </a:t>
            </a:r>
            <a:r>
              <a:rPr lang="en-GB" sz="1800" b="0" i="0" u="none" strike="noStrike" baseline="0" dirty="0">
                <a:latin typeface="LiberationSans"/>
              </a:rPr>
              <a:t>191.11 (1987): 1399-1403.</a:t>
            </a:r>
            <a:endParaRPr lang="it-IT" sz="2000" dirty="0"/>
          </a:p>
        </p:txBody>
      </p:sp>
      <p:pic>
        <p:nvPicPr>
          <p:cNvPr id="1026" name="Picture 2">
            <a:extLst>
              <a:ext uri="{FF2B5EF4-FFF2-40B4-BE49-F238E27FC236}">
                <a16:creationId xmlns:a16="http://schemas.microsoft.com/office/drawing/2014/main" id="{0AA8458F-A9EC-0FC7-6AA9-3F3AB2E555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79" b="10274"/>
          <a:stretch/>
        </p:blipFill>
        <p:spPr bwMode="auto">
          <a:xfrm>
            <a:off x="7733688" y="1469036"/>
            <a:ext cx="3859620" cy="3122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48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8"/>
            <a:ext cx="11658600" cy="115707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987038" y="94886"/>
            <a:ext cx="9839528" cy="769441"/>
          </a:xfrm>
          <a:prstGeom prst="rect">
            <a:avLst/>
          </a:prstGeom>
          <a:noFill/>
        </p:spPr>
        <p:txBody>
          <a:bodyPr wrap="square" rtlCol="0">
            <a:spAutoFit/>
          </a:bodyPr>
          <a:lstStyle/>
          <a:p>
            <a:pPr algn="ctr"/>
            <a:r>
              <a:rPr lang="en-US" sz="4400" dirty="0">
                <a:solidFill>
                  <a:schemeClr val="bg1"/>
                </a:solidFill>
                <a:latin typeface="+mj-lt"/>
              </a:rPr>
              <a:t>Sample Size: Intensity Bias</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6FD6870F-C31F-4F15-9C4C-1A2A86A90447}"/>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2" name="Picture 11">
            <a:extLst>
              <a:ext uri="{FF2B5EF4-FFF2-40B4-BE49-F238E27FC236}">
                <a16:creationId xmlns:a16="http://schemas.microsoft.com/office/drawing/2014/main" id="{4A4DB3DB-7E8C-4383-91C9-D4DCBD80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766C8D3D-52E5-4417-8447-8091BD313893}"/>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pic>
        <p:nvPicPr>
          <p:cNvPr id="5" name="Picture 4">
            <a:extLst>
              <a:ext uri="{FF2B5EF4-FFF2-40B4-BE49-F238E27FC236}">
                <a16:creationId xmlns:a16="http://schemas.microsoft.com/office/drawing/2014/main" id="{E7FC51B5-B9C2-579E-8859-361EF0B24D98}"/>
              </a:ext>
            </a:extLst>
          </p:cNvPr>
          <p:cNvPicPr>
            <a:picLocks noChangeAspect="1"/>
          </p:cNvPicPr>
          <p:nvPr/>
        </p:nvPicPr>
        <p:blipFill>
          <a:blip r:embed="rId4"/>
          <a:stretch>
            <a:fillRect/>
          </a:stretch>
        </p:blipFill>
        <p:spPr>
          <a:xfrm>
            <a:off x="7006588" y="1376796"/>
            <a:ext cx="4138164" cy="4461670"/>
          </a:xfrm>
          <a:prstGeom prst="rect">
            <a:avLst/>
          </a:prstGeom>
        </p:spPr>
      </p:pic>
      <p:pic>
        <p:nvPicPr>
          <p:cNvPr id="10" name="Picture 9">
            <a:extLst>
              <a:ext uri="{FF2B5EF4-FFF2-40B4-BE49-F238E27FC236}">
                <a16:creationId xmlns:a16="http://schemas.microsoft.com/office/drawing/2014/main" id="{29D7F3C3-2F9C-ECDB-0140-6122DDFD4BCF}"/>
              </a:ext>
            </a:extLst>
          </p:cNvPr>
          <p:cNvPicPr>
            <a:picLocks noChangeAspect="1"/>
          </p:cNvPicPr>
          <p:nvPr/>
        </p:nvPicPr>
        <p:blipFill>
          <a:blip r:embed="rId5"/>
          <a:stretch>
            <a:fillRect/>
          </a:stretch>
        </p:blipFill>
        <p:spPr>
          <a:xfrm>
            <a:off x="1308036" y="1376796"/>
            <a:ext cx="3836981" cy="4378202"/>
          </a:xfrm>
          <a:prstGeom prst="rect">
            <a:avLst/>
          </a:prstGeom>
        </p:spPr>
      </p:pic>
    </p:spTree>
    <p:extLst>
      <p:ext uri="{BB962C8B-B14F-4D97-AF65-F5344CB8AC3E}">
        <p14:creationId xmlns:p14="http://schemas.microsoft.com/office/powerpoint/2010/main" val="3125663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8"/>
            <a:ext cx="11658600" cy="115707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987038" y="94886"/>
            <a:ext cx="9839528" cy="769441"/>
          </a:xfrm>
          <a:prstGeom prst="rect">
            <a:avLst/>
          </a:prstGeom>
          <a:noFill/>
        </p:spPr>
        <p:txBody>
          <a:bodyPr wrap="square" rtlCol="0">
            <a:spAutoFit/>
          </a:bodyPr>
          <a:lstStyle/>
          <a:p>
            <a:pPr algn="ctr"/>
            <a:r>
              <a:rPr lang="en-US" sz="4400" dirty="0">
                <a:solidFill>
                  <a:schemeClr val="bg1"/>
                </a:solidFill>
                <a:latin typeface="+mj-lt"/>
              </a:rPr>
              <a:t>Sample Size</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CD65400C-7597-46B1-BD96-3AA5F89DC08B}"/>
              </a:ext>
            </a:extLst>
          </p:cNvPr>
          <p:cNvSpPr txBox="1"/>
          <p:nvPr/>
        </p:nvSpPr>
        <p:spPr>
          <a:xfrm>
            <a:off x="159029" y="1613118"/>
            <a:ext cx="9763846" cy="1815882"/>
          </a:xfrm>
          <a:prstGeom prst="rect">
            <a:avLst/>
          </a:prstGeom>
          <a:noFill/>
        </p:spPr>
        <p:txBody>
          <a:bodyPr wrap="square" rtlCol="0">
            <a:spAutoFit/>
          </a:bodyPr>
          <a:lstStyle/>
          <a:p>
            <a:pPr marL="342900" indent="-342900">
              <a:buFont typeface="Arial" panose="020B0604020202020204" pitchFamily="34" charset="0"/>
              <a:buChar char="•"/>
            </a:pPr>
            <a:r>
              <a:rPr lang="en-GB" sz="2800" dirty="0"/>
              <a:t>Our samples are typically not random</a:t>
            </a:r>
          </a:p>
          <a:p>
            <a:pPr marL="342900" indent="-342900">
              <a:buFont typeface="Arial" panose="020B0604020202020204" pitchFamily="34" charset="0"/>
              <a:buChar char="•"/>
            </a:pPr>
            <a:r>
              <a:rPr lang="en-GB" sz="2800" dirty="0"/>
              <a:t>Biases can be unrelated to our research questions</a:t>
            </a:r>
          </a:p>
          <a:p>
            <a:pPr marL="342900" indent="-342900">
              <a:buFont typeface="Arial" panose="020B0604020202020204" pitchFamily="34" charset="0"/>
              <a:buChar char="•"/>
            </a:pPr>
            <a:r>
              <a:rPr lang="en-GB" sz="2800" dirty="0"/>
              <a:t>We can compare equally biased samples</a:t>
            </a:r>
          </a:p>
          <a:p>
            <a:pPr marL="342900" indent="-342900">
              <a:buFont typeface="Arial" panose="020B0604020202020204" pitchFamily="34" charset="0"/>
              <a:buChar char="•"/>
            </a:pPr>
            <a:r>
              <a:rPr lang="en-GB" sz="2800" dirty="0"/>
              <a:t>Difference between samples can be more relevant than biases</a:t>
            </a:r>
            <a:endParaRPr lang="en-GB" sz="2800" b="1" dirty="0"/>
          </a:p>
        </p:txBody>
      </p:sp>
      <p:sp>
        <p:nvSpPr>
          <p:cNvPr id="11" name="Rectangle 10">
            <a:extLst>
              <a:ext uri="{FF2B5EF4-FFF2-40B4-BE49-F238E27FC236}">
                <a16:creationId xmlns:a16="http://schemas.microsoft.com/office/drawing/2014/main" id="{6FD6870F-C31F-4F15-9C4C-1A2A86A90447}"/>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2" name="Picture 11">
            <a:extLst>
              <a:ext uri="{FF2B5EF4-FFF2-40B4-BE49-F238E27FC236}">
                <a16:creationId xmlns:a16="http://schemas.microsoft.com/office/drawing/2014/main" id="{4A4DB3DB-7E8C-4383-91C9-D4DCBD80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766C8D3D-52E5-4417-8447-8091BD313893}"/>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2652169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8"/>
            <a:ext cx="11658600" cy="115707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987038" y="94886"/>
            <a:ext cx="9839528" cy="769441"/>
          </a:xfrm>
          <a:prstGeom prst="rect">
            <a:avLst/>
          </a:prstGeom>
          <a:noFill/>
        </p:spPr>
        <p:txBody>
          <a:bodyPr wrap="square" rtlCol="0">
            <a:spAutoFit/>
          </a:bodyPr>
          <a:lstStyle/>
          <a:p>
            <a:pPr algn="ctr"/>
            <a:r>
              <a:rPr lang="en-US" sz="4400" dirty="0">
                <a:solidFill>
                  <a:schemeClr val="bg1"/>
                </a:solidFill>
                <a:latin typeface="+mj-lt"/>
              </a:rPr>
              <a:t>Indexes of Similarity and Differences </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9CC2E3E1-4F74-4A96-B2F7-CD204E58DD1F}"/>
              </a:ext>
            </a:extLst>
          </p:cNvPr>
          <p:cNvSpPr txBox="1"/>
          <p:nvPr/>
        </p:nvSpPr>
        <p:spPr>
          <a:xfrm>
            <a:off x="293642" y="4076965"/>
            <a:ext cx="5286881" cy="2031325"/>
          </a:xfrm>
          <a:prstGeom prst="rect">
            <a:avLst/>
          </a:prstGeom>
          <a:noFill/>
        </p:spPr>
        <p:txBody>
          <a:bodyPr wrap="square" rtlCol="0">
            <a:spAutoFit/>
          </a:bodyPr>
          <a:lstStyle/>
          <a:p>
            <a:r>
              <a:rPr lang="it-IT" sz="2800" b="1" dirty="0"/>
              <a:t>Concepts </a:t>
            </a:r>
          </a:p>
          <a:p>
            <a:r>
              <a:rPr lang="it-IT" sz="2000" b="1" dirty="0"/>
              <a:t>Richness</a:t>
            </a:r>
            <a:r>
              <a:rPr lang="it-IT" sz="2000" dirty="0"/>
              <a:t>: n of classes</a:t>
            </a:r>
            <a:endParaRPr lang="en-GB" sz="2000" dirty="0"/>
          </a:p>
          <a:p>
            <a:r>
              <a:rPr lang="en-GB" sz="2000" b="1" dirty="0"/>
              <a:t>Evenness</a:t>
            </a:r>
            <a:r>
              <a:rPr lang="en-GB" sz="2000" dirty="0"/>
              <a:t>: relative abundance of classes </a:t>
            </a:r>
          </a:p>
          <a:p>
            <a:r>
              <a:rPr lang="it-IT" sz="2000" b="1" dirty="0"/>
              <a:t>Diversity: </a:t>
            </a:r>
            <a:r>
              <a:rPr lang="it-IT" sz="2000" dirty="0"/>
              <a:t>number of different classes found </a:t>
            </a:r>
          </a:p>
          <a:p>
            <a:r>
              <a:rPr lang="it-IT" sz="2000" b="1" dirty="0"/>
              <a:t>Similarity: </a:t>
            </a:r>
            <a:r>
              <a:rPr lang="it-IT" sz="2000" dirty="0"/>
              <a:t>amount of overlap found </a:t>
            </a:r>
            <a:endParaRPr lang="en-GB" sz="2000" dirty="0"/>
          </a:p>
          <a:p>
            <a:endParaRPr lang="it-IT" dirty="0"/>
          </a:p>
        </p:txBody>
      </p:sp>
      <p:pic>
        <p:nvPicPr>
          <p:cNvPr id="1032" name="Picture 8" descr="I just came from The Martian, and I just have to say: Forget BB-8; I want a pet Sojourner! It's always been the cutest of our Mars rovers.">
            <a:extLst>
              <a:ext uri="{FF2B5EF4-FFF2-40B4-BE49-F238E27FC236}">
                <a16:creationId xmlns:a16="http://schemas.microsoft.com/office/drawing/2014/main" id="{91DF16B2-18FA-452E-8DD5-7D9B9B8AC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393" y="3279429"/>
            <a:ext cx="5669978" cy="273230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E717FF50-E111-460D-8CE4-C9AB4F4A894C}"/>
              </a:ext>
            </a:extLst>
          </p:cNvPr>
          <p:cNvSpPr/>
          <p:nvPr/>
        </p:nvSpPr>
        <p:spPr>
          <a:xfrm>
            <a:off x="8521936" y="2971652"/>
            <a:ext cx="3554435" cy="307777"/>
          </a:xfrm>
          <a:prstGeom prst="rect">
            <a:avLst/>
          </a:prstGeom>
        </p:spPr>
        <p:txBody>
          <a:bodyPr wrap="none">
            <a:spAutoFit/>
          </a:bodyPr>
          <a:lstStyle/>
          <a:p>
            <a:r>
              <a:rPr lang="en-GB" sz="1400" dirty="0">
                <a:solidFill>
                  <a:srgbClr val="000000"/>
                </a:solidFill>
                <a:latin typeface="Lucida"/>
              </a:rPr>
              <a:t>https://imgs.xkcd.com/comics/similarities.png</a:t>
            </a:r>
            <a:endParaRPr lang="en-GB" sz="1400" dirty="0"/>
          </a:p>
        </p:txBody>
      </p:sp>
      <p:sp>
        <p:nvSpPr>
          <p:cNvPr id="18" name="TextBox 17">
            <a:extLst>
              <a:ext uri="{FF2B5EF4-FFF2-40B4-BE49-F238E27FC236}">
                <a16:creationId xmlns:a16="http://schemas.microsoft.com/office/drawing/2014/main" id="{CD65400C-7597-46B1-BD96-3AA5F89DC08B}"/>
              </a:ext>
            </a:extLst>
          </p:cNvPr>
          <p:cNvSpPr txBox="1"/>
          <p:nvPr/>
        </p:nvSpPr>
        <p:spPr>
          <a:xfrm>
            <a:off x="234919" y="3061302"/>
            <a:ext cx="6048435" cy="1015663"/>
          </a:xfrm>
          <a:prstGeom prst="rect">
            <a:avLst/>
          </a:prstGeom>
          <a:noFill/>
        </p:spPr>
        <p:txBody>
          <a:bodyPr wrap="square" rtlCol="0">
            <a:spAutoFit/>
          </a:bodyPr>
          <a:lstStyle/>
          <a:p>
            <a:r>
              <a:rPr lang="it-IT" sz="2000" dirty="0"/>
              <a:t>When I have a series of samples and I want to compare them. How can I determine </a:t>
            </a:r>
            <a:r>
              <a:rPr lang="it-IT" sz="2000" b="1" dirty="0"/>
              <a:t>how much the sample are similar and how much are different</a:t>
            </a:r>
            <a:endParaRPr lang="en-GB" sz="2000" b="1" dirty="0"/>
          </a:p>
        </p:txBody>
      </p:sp>
      <p:sp>
        <p:nvSpPr>
          <p:cNvPr id="19" name="TextBox 18">
            <a:extLst>
              <a:ext uri="{FF2B5EF4-FFF2-40B4-BE49-F238E27FC236}">
                <a16:creationId xmlns:a16="http://schemas.microsoft.com/office/drawing/2014/main" id="{F09A1ACD-80D2-4A0F-A78C-4D586DB63BB7}"/>
              </a:ext>
            </a:extLst>
          </p:cNvPr>
          <p:cNvSpPr txBox="1"/>
          <p:nvPr/>
        </p:nvSpPr>
        <p:spPr>
          <a:xfrm>
            <a:off x="220296" y="1217326"/>
            <a:ext cx="11373012" cy="1754326"/>
          </a:xfrm>
          <a:prstGeom prst="rect">
            <a:avLst/>
          </a:prstGeom>
          <a:noFill/>
        </p:spPr>
        <p:txBody>
          <a:bodyPr wrap="square" rtlCol="0">
            <a:spAutoFit/>
          </a:bodyPr>
          <a:lstStyle/>
          <a:p>
            <a:r>
              <a:rPr lang="it-IT" sz="2800" b="1" dirty="0"/>
              <a:t>What do you need: </a:t>
            </a:r>
          </a:p>
          <a:p>
            <a:pPr marL="285750" indent="-285750">
              <a:buFont typeface="Arial" panose="020B0604020202020204" pitchFamily="34" charset="0"/>
              <a:buChar char="•"/>
            </a:pPr>
            <a:r>
              <a:rPr lang="it-IT" sz="2000" dirty="0"/>
              <a:t>A </a:t>
            </a:r>
            <a:r>
              <a:rPr lang="it-IT" sz="2000" b="1" dirty="0"/>
              <a:t>series of samples </a:t>
            </a:r>
            <a:r>
              <a:rPr lang="it-IT" sz="2000" dirty="0"/>
              <a:t>(e.g. a series of ecosystems: area 1 area 2, area 3 etc..)</a:t>
            </a:r>
          </a:p>
          <a:p>
            <a:pPr marL="285750" indent="-285750">
              <a:buFont typeface="Arial" panose="020B0604020202020204" pitchFamily="34" charset="0"/>
              <a:buChar char="•"/>
            </a:pPr>
            <a:r>
              <a:rPr lang="it-IT" sz="2000" dirty="0"/>
              <a:t>Within each sample a series of </a:t>
            </a:r>
            <a:r>
              <a:rPr lang="it-IT" sz="2000" b="1" dirty="0"/>
              <a:t>categorical variables </a:t>
            </a:r>
            <a:r>
              <a:rPr lang="it-IT" sz="2000" dirty="0"/>
              <a:t>(e.g. the animals present in the area: wolves, caws, cats, deers etc)</a:t>
            </a:r>
          </a:p>
          <a:p>
            <a:pPr marL="285750" indent="-285750">
              <a:buFont typeface="Arial" panose="020B0604020202020204" pitchFamily="34" charset="0"/>
              <a:buChar char="•"/>
            </a:pPr>
            <a:r>
              <a:rPr lang="it-IT" sz="2000" dirty="0"/>
              <a:t>A </a:t>
            </a:r>
            <a:r>
              <a:rPr lang="it-IT" sz="2000" b="1" dirty="0"/>
              <a:t>continous variable </a:t>
            </a:r>
            <a:r>
              <a:rPr lang="it-IT" sz="2000" dirty="0"/>
              <a:t>associated to the previous (e.g. number of animals attested for each species) </a:t>
            </a:r>
            <a:endParaRPr lang="en-GB" sz="2000" dirty="0"/>
          </a:p>
        </p:txBody>
      </p:sp>
      <p:sp>
        <p:nvSpPr>
          <p:cNvPr id="11" name="Rectangle 10">
            <a:extLst>
              <a:ext uri="{FF2B5EF4-FFF2-40B4-BE49-F238E27FC236}">
                <a16:creationId xmlns:a16="http://schemas.microsoft.com/office/drawing/2014/main" id="{6FD6870F-C31F-4F15-9C4C-1A2A86A90447}"/>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2" name="Picture 11">
            <a:extLst>
              <a:ext uri="{FF2B5EF4-FFF2-40B4-BE49-F238E27FC236}">
                <a16:creationId xmlns:a16="http://schemas.microsoft.com/office/drawing/2014/main" id="{4A4DB3DB-7E8C-4383-91C9-D4DCBD80EC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766C8D3D-52E5-4417-8447-8091BD313893}"/>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2558678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imals and biodiversity. Illustration of different animals and ...">
            <a:extLst>
              <a:ext uri="{FF2B5EF4-FFF2-40B4-BE49-F238E27FC236}">
                <a16:creationId xmlns:a16="http://schemas.microsoft.com/office/drawing/2014/main" id="{E2B6F0AA-38F3-46F6-93B0-7AACD13F7F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59" r="2267"/>
          <a:stretch/>
        </p:blipFill>
        <p:spPr bwMode="auto">
          <a:xfrm>
            <a:off x="8212822" y="1148203"/>
            <a:ext cx="3691156" cy="38540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3"/>
          <a:stretch>
            <a:fillRect/>
          </a:stretch>
        </p:blipFill>
        <p:spPr>
          <a:xfrm>
            <a:off x="159029" y="84499"/>
            <a:ext cx="11658600" cy="1007858"/>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1068565" y="-10364"/>
            <a:ext cx="9839528" cy="769441"/>
          </a:xfrm>
          <a:prstGeom prst="rect">
            <a:avLst/>
          </a:prstGeom>
          <a:noFill/>
        </p:spPr>
        <p:txBody>
          <a:bodyPr wrap="square" rtlCol="0">
            <a:spAutoFit/>
          </a:bodyPr>
          <a:lstStyle/>
          <a:p>
            <a:pPr algn="ctr"/>
            <a:r>
              <a:rPr lang="en-US" sz="4400" dirty="0">
                <a:solidFill>
                  <a:schemeClr val="bg1"/>
                </a:solidFill>
                <a:latin typeface="+mj-lt"/>
              </a:rPr>
              <a:t>Simpson’s Diversity Index</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3B163FA-9706-4C9A-B29D-1146E2EB3308}"/>
              </a:ext>
            </a:extLst>
          </p:cNvPr>
          <p:cNvSpPr/>
          <p:nvPr/>
        </p:nvSpPr>
        <p:spPr>
          <a:xfrm>
            <a:off x="159029" y="5411250"/>
            <a:ext cx="4903330" cy="369332"/>
          </a:xfrm>
          <a:prstGeom prst="rect">
            <a:avLst/>
          </a:prstGeom>
        </p:spPr>
        <p:txBody>
          <a:bodyPr wrap="none">
            <a:spAutoFit/>
          </a:bodyPr>
          <a:lstStyle/>
          <a:p>
            <a:r>
              <a:rPr lang="en-GB" dirty="0">
                <a:hlinkClick r:id="rId4"/>
              </a:rPr>
              <a:t>https://www.youtube.com/watch?v=8dYSvo8EqFE</a:t>
            </a:r>
            <a:endParaRPr lang="en-GB" dirty="0"/>
          </a:p>
        </p:txBody>
      </p:sp>
      <p:sp>
        <p:nvSpPr>
          <p:cNvPr id="10" name="Rectangle 9">
            <a:extLst>
              <a:ext uri="{FF2B5EF4-FFF2-40B4-BE49-F238E27FC236}">
                <a16:creationId xmlns:a16="http://schemas.microsoft.com/office/drawing/2014/main" id="{340273F1-201F-48E8-83D8-4D459498C741}"/>
              </a:ext>
            </a:extLst>
          </p:cNvPr>
          <p:cNvSpPr/>
          <p:nvPr/>
        </p:nvSpPr>
        <p:spPr>
          <a:xfrm>
            <a:off x="8825218" y="4811086"/>
            <a:ext cx="3366782" cy="600164"/>
          </a:xfrm>
          <a:prstGeom prst="rect">
            <a:avLst/>
          </a:prstGeom>
        </p:spPr>
        <p:txBody>
          <a:bodyPr wrap="square">
            <a:spAutoFit/>
          </a:bodyPr>
          <a:lstStyle/>
          <a:p>
            <a:r>
              <a:rPr lang="en-GB" sz="1100" dirty="0">
                <a:hlinkClick r:id="rId5"/>
              </a:rPr>
              <a:t>https://www.dreamstime.com/royalty-free-stock-image-animals-biodiversity-image28900966#res26615551</a:t>
            </a:r>
            <a:endParaRPr lang="en-GB" sz="1100" dirty="0"/>
          </a:p>
        </p:txBody>
      </p:sp>
      <p:sp>
        <p:nvSpPr>
          <p:cNvPr id="11" name="TextBox 10">
            <a:extLst>
              <a:ext uri="{FF2B5EF4-FFF2-40B4-BE49-F238E27FC236}">
                <a16:creationId xmlns:a16="http://schemas.microsoft.com/office/drawing/2014/main" id="{1DD2E573-8A2D-4DBE-BD96-170763C69A75}"/>
              </a:ext>
            </a:extLst>
          </p:cNvPr>
          <p:cNvSpPr txBox="1"/>
          <p:nvPr/>
        </p:nvSpPr>
        <p:spPr>
          <a:xfrm>
            <a:off x="293615" y="1148203"/>
            <a:ext cx="3565321" cy="369332"/>
          </a:xfrm>
          <a:prstGeom prst="rect">
            <a:avLst/>
          </a:prstGeom>
          <a:noFill/>
        </p:spPr>
        <p:txBody>
          <a:bodyPr wrap="square" rtlCol="0">
            <a:spAutoFit/>
          </a:bodyPr>
          <a:lstStyle/>
          <a:p>
            <a:r>
              <a:rPr lang="it-IT" dirty="0"/>
              <a:t>Used mainly in ecology</a:t>
            </a:r>
            <a:endParaRPr lang="en-GB" dirty="0"/>
          </a:p>
        </p:txBody>
      </p:sp>
      <p:pic>
        <p:nvPicPr>
          <p:cNvPr id="1030" name="Picture 6">
            <a:extLst>
              <a:ext uri="{FF2B5EF4-FFF2-40B4-BE49-F238E27FC236}">
                <a16:creationId xmlns:a16="http://schemas.microsoft.com/office/drawing/2014/main" id="{84A5EAC5-26C9-4F42-AF1D-FCB0F42C44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029" y="1517535"/>
            <a:ext cx="3038475" cy="11525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CC2E3E1-4F74-4A96-B2F7-CD204E58DD1F}"/>
              </a:ext>
            </a:extLst>
          </p:cNvPr>
          <p:cNvSpPr txBox="1"/>
          <p:nvPr/>
        </p:nvSpPr>
        <p:spPr>
          <a:xfrm>
            <a:off x="3674377" y="1517535"/>
            <a:ext cx="3691155" cy="923330"/>
          </a:xfrm>
          <a:prstGeom prst="rect">
            <a:avLst/>
          </a:prstGeom>
          <a:noFill/>
        </p:spPr>
        <p:txBody>
          <a:bodyPr wrap="square" rtlCol="0">
            <a:spAutoFit/>
          </a:bodyPr>
          <a:lstStyle/>
          <a:p>
            <a:r>
              <a:rPr lang="it-IT" b="1" dirty="0"/>
              <a:t>N= </a:t>
            </a:r>
            <a:r>
              <a:rPr lang="it-IT" dirty="0"/>
              <a:t>total number of individual for all species</a:t>
            </a:r>
          </a:p>
          <a:p>
            <a:r>
              <a:rPr lang="it-IT" b="1" dirty="0"/>
              <a:t>n= </a:t>
            </a:r>
            <a:r>
              <a:rPr lang="it-IT" dirty="0"/>
              <a:t>number of individual per species</a:t>
            </a:r>
            <a:endParaRPr lang="en-GB" dirty="0"/>
          </a:p>
        </p:txBody>
      </p:sp>
      <p:sp>
        <p:nvSpPr>
          <p:cNvPr id="2" name="TextBox 1">
            <a:extLst>
              <a:ext uri="{FF2B5EF4-FFF2-40B4-BE49-F238E27FC236}">
                <a16:creationId xmlns:a16="http://schemas.microsoft.com/office/drawing/2014/main" id="{49D77AF0-150E-4051-B760-89141F507268}"/>
              </a:ext>
            </a:extLst>
          </p:cNvPr>
          <p:cNvSpPr txBox="1"/>
          <p:nvPr/>
        </p:nvSpPr>
        <p:spPr>
          <a:xfrm>
            <a:off x="159029" y="2698968"/>
            <a:ext cx="7826928" cy="1354217"/>
          </a:xfrm>
          <a:prstGeom prst="rect">
            <a:avLst/>
          </a:prstGeom>
          <a:noFill/>
        </p:spPr>
        <p:txBody>
          <a:bodyPr wrap="square" rtlCol="0">
            <a:spAutoFit/>
          </a:bodyPr>
          <a:lstStyle/>
          <a:p>
            <a:r>
              <a:rPr lang="it-IT" sz="2400" b="1" dirty="0"/>
              <a:t>How to read the results</a:t>
            </a:r>
          </a:p>
          <a:p>
            <a:r>
              <a:rPr lang="it-IT" sz="2000" dirty="0"/>
              <a:t>0 = all observations belong to 1 category (only one animal there)</a:t>
            </a:r>
          </a:p>
          <a:p>
            <a:r>
              <a:rPr lang="it-IT" sz="2000" dirty="0"/>
              <a:t>1 = max diversity available</a:t>
            </a:r>
          </a:p>
          <a:p>
            <a:endParaRPr lang="en-GB" dirty="0"/>
          </a:p>
        </p:txBody>
      </p:sp>
      <p:sp>
        <p:nvSpPr>
          <p:cNvPr id="5" name="Arrow: Down 4">
            <a:extLst>
              <a:ext uri="{FF2B5EF4-FFF2-40B4-BE49-F238E27FC236}">
                <a16:creationId xmlns:a16="http://schemas.microsoft.com/office/drawing/2014/main" id="{4058B9B6-131B-4AC4-94C1-4B6326F2A6F7}"/>
              </a:ext>
            </a:extLst>
          </p:cNvPr>
          <p:cNvSpPr/>
          <p:nvPr/>
        </p:nvSpPr>
        <p:spPr>
          <a:xfrm>
            <a:off x="2934748" y="3761466"/>
            <a:ext cx="243281" cy="4764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532A1EC-09B7-483D-8F84-E41A3A4FB74E}"/>
              </a:ext>
            </a:extLst>
          </p:cNvPr>
          <p:cNvSpPr txBox="1"/>
          <p:nvPr/>
        </p:nvSpPr>
        <p:spPr>
          <a:xfrm>
            <a:off x="216716" y="4365144"/>
            <a:ext cx="7826928" cy="707886"/>
          </a:xfrm>
          <a:prstGeom prst="rect">
            <a:avLst/>
          </a:prstGeom>
          <a:noFill/>
        </p:spPr>
        <p:txBody>
          <a:bodyPr wrap="square" rtlCol="0">
            <a:spAutoFit/>
          </a:bodyPr>
          <a:lstStyle/>
          <a:p>
            <a:r>
              <a:rPr lang="it-IT" sz="2000" dirty="0"/>
              <a:t>0% chances that 2 observed records belong to 2 different categories</a:t>
            </a:r>
          </a:p>
          <a:p>
            <a:r>
              <a:rPr lang="it-IT" sz="2000" dirty="0"/>
              <a:t>100% chances that 2 observerd records belong to 2 different categories</a:t>
            </a:r>
            <a:endParaRPr lang="en-GB" sz="2000" dirty="0"/>
          </a:p>
        </p:txBody>
      </p:sp>
      <p:sp>
        <p:nvSpPr>
          <p:cNvPr id="16" name="Rectangle 15">
            <a:extLst>
              <a:ext uri="{FF2B5EF4-FFF2-40B4-BE49-F238E27FC236}">
                <a16:creationId xmlns:a16="http://schemas.microsoft.com/office/drawing/2014/main" id="{13C3870A-5B8A-49EE-BD7E-8C4CAFD8F911}"/>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7" name="Picture 16">
            <a:extLst>
              <a:ext uri="{FF2B5EF4-FFF2-40B4-BE49-F238E27FC236}">
                <a16:creationId xmlns:a16="http://schemas.microsoft.com/office/drawing/2014/main" id="{88E31AAF-81F4-4E85-95A2-D2C4E30A482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8" name="Rectangle 17">
            <a:extLst>
              <a:ext uri="{FF2B5EF4-FFF2-40B4-BE49-F238E27FC236}">
                <a16:creationId xmlns:a16="http://schemas.microsoft.com/office/drawing/2014/main" id="{5A74B358-2A7E-4F77-A279-DC912D02142F}"/>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734254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8"/>
            <a:ext cx="11658600" cy="115707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987038" y="94886"/>
            <a:ext cx="9839528" cy="769441"/>
          </a:xfrm>
          <a:prstGeom prst="rect">
            <a:avLst/>
          </a:prstGeom>
          <a:noFill/>
        </p:spPr>
        <p:txBody>
          <a:bodyPr wrap="square" rtlCol="0">
            <a:spAutoFit/>
          </a:bodyPr>
          <a:lstStyle/>
          <a:p>
            <a:pPr algn="ctr"/>
            <a:r>
              <a:rPr lang="en-US" sz="4400" dirty="0">
                <a:solidFill>
                  <a:schemeClr val="bg1"/>
                </a:solidFill>
                <a:latin typeface="+mj-lt"/>
              </a:rPr>
              <a:t>Simpson’s Index: Exercise</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9CC2E3E1-4F74-4A96-B2F7-CD204E58DD1F}"/>
              </a:ext>
            </a:extLst>
          </p:cNvPr>
          <p:cNvSpPr txBox="1"/>
          <p:nvPr/>
        </p:nvSpPr>
        <p:spPr>
          <a:xfrm>
            <a:off x="293640" y="3948879"/>
            <a:ext cx="11373013" cy="1661993"/>
          </a:xfrm>
          <a:prstGeom prst="rect">
            <a:avLst/>
          </a:prstGeom>
          <a:noFill/>
        </p:spPr>
        <p:txBody>
          <a:bodyPr wrap="square" rtlCol="0">
            <a:spAutoFit/>
          </a:bodyPr>
          <a:lstStyle/>
          <a:p>
            <a:r>
              <a:rPr lang="en-GB" sz="2800" b="1" dirty="0"/>
              <a:t>Code: </a:t>
            </a:r>
          </a:p>
          <a:p>
            <a:endParaRPr lang="en-GB" sz="2000" dirty="0">
              <a:latin typeface="Courier New" panose="02070309020205020404" pitchFamily="49" charset="0"/>
              <a:cs typeface="Courier New" panose="02070309020205020404" pitchFamily="49" charset="0"/>
            </a:endParaRPr>
          </a:p>
          <a:p>
            <a:r>
              <a:rPr lang="en-GB" b="1" dirty="0" err="1">
                <a:highlight>
                  <a:srgbClr val="C0C0C0"/>
                </a:highlight>
                <a:latin typeface="Courier New" panose="02070309020205020404" pitchFamily="49" charset="0"/>
                <a:cs typeface="Courier New" panose="02070309020205020404" pitchFamily="49" charset="0"/>
              </a:rPr>
              <a:t>animalsMatrix</a:t>
            </a:r>
            <a:r>
              <a:rPr lang="en-GB" b="1" dirty="0">
                <a:highlight>
                  <a:srgbClr val="C0C0C0"/>
                </a:highlight>
                <a:latin typeface="Courier New" panose="02070309020205020404" pitchFamily="49" charset="0"/>
                <a:cs typeface="Courier New" panose="02070309020205020404" pitchFamily="49" charset="0"/>
              </a:rPr>
              <a:t> &lt;- </a:t>
            </a:r>
            <a:r>
              <a:rPr lang="en-GB" b="1" dirty="0" err="1">
                <a:highlight>
                  <a:srgbClr val="C0C0C0"/>
                </a:highlight>
                <a:latin typeface="Courier New" panose="02070309020205020404" pitchFamily="49" charset="0"/>
                <a:cs typeface="Courier New" panose="02070309020205020404" pitchFamily="49" charset="0"/>
              </a:rPr>
              <a:t>acast</a:t>
            </a:r>
            <a:r>
              <a:rPr lang="en-GB" b="1" dirty="0">
                <a:highlight>
                  <a:srgbClr val="C0C0C0"/>
                </a:highlight>
                <a:latin typeface="Courier New" panose="02070309020205020404" pitchFamily="49" charset="0"/>
                <a:cs typeface="Courier New" panose="02070309020205020404" pitchFamily="49" charset="0"/>
              </a:rPr>
              <a:t>(animals, </a:t>
            </a:r>
            <a:r>
              <a:rPr lang="en-GB" b="1" dirty="0" err="1">
                <a:highlight>
                  <a:srgbClr val="C0C0C0"/>
                </a:highlight>
                <a:latin typeface="Courier New" panose="02070309020205020404" pitchFamily="49" charset="0"/>
                <a:cs typeface="Courier New" panose="02070309020205020404" pitchFamily="49" charset="0"/>
              </a:rPr>
              <a:t>id~species</a:t>
            </a:r>
            <a:r>
              <a:rPr lang="en-GB" b="1" dirty="0">
                <a:highlight>
                  <a:srgbClr val="C0C0C0"/>
                </a:highlight>
                <a:latin typeface="Courier New" panose="02070309020205020404" pitchFamily="49" charset="0"/>
                <a:cs typeface="Courier New" panose="02070309020205020404" pitchFamily="49" charset="0"/>
              </a:rPr>
              <a:t>, </a:t>
            </a:r>
            <a:r>
              <a:rPr lang="en-GB" b="1" dirty="0" err="1">
                <a:highlight>
                  <a:srgbClr val="C0C0C0"/>
                </a:highlight>
                <a:latin typeface="Courier New" panose="02070309020205020404" pitchFamily="49" charset="0"/>
                <a:cs typeface="Courier New" panose="02070309020205020404" pitchFamily="49" charset="0"/>
              </a:rPr>
              <a:t>value.var</a:t>
            </a:r>
            <a:r>
              <a:rPr lang="en-GB" b="1" dirty="0">
                <a:highlight>
                  <a:srgbClr val="C0C0C0"/>
                </a:highlight>
                <a:latin typeface="Courier New" panose="02070309020205020404" pitchFamily="49" charset="0"/>
                <a:cs typeface="Courier New" panose="02070309020205020404" pitchFamily="49" charset="0"/>
              </a:rPr>
              <a:t>="values")</a:t>
            </a:r>
          </a:p>
          <a:p>
            <a:r>
              <a:rPr lang="en-GB" b="1" dirty="0" err="1">
                <a:highlight>
                  <a:srgbClr val="C0C0C0"/>
                </a:highlight>
                <a:latin typeface="Courier New" panose="02070309020205020404" pitchFamily="49" charset="0"/>
                <a:cs typeface="Courier New" panose="02070309020205020404" pitchFamily="49" charset="0"/>
              </a:rPr>
              <a:t>animalsMatrix</a:t>
            </a:r>
            <a:endParaRPr lang="en-GB" sz="2000" b="1" dirty="0">
              <a:highlight>
                <a:srgbClr val="C0C0C0"/>
              </a:highlight>
              <a:latin typeface="Courier New" panose="02070309020205020404" pitchFamily="49" charset="0"/>
              <a:cs typeface="Courier New" panose="02070309020205020404" pitchFamily="49" charset="0"/>
            </a:endParaRPr>
          </a:p>
          <a:p>
            <a:r>
              <a:rPr lang="it-IT" b="1" dirty="0">
                <a:highlight>
                  <a:srgbClr val="C0C0C0"/>
                </a:highlight>
                <a:latin typeface="Courier New" panose="02070309020205020404" pitchFamily="49" charset="0"/>
                <a:cs typeface="Courier New" panose="02070309020205020404" pitchFamily="49" charset="0"/>
              </a:rPr>
              <a:t>diversity(animalsMatrix, index="simpson")</a:t>
            </a:r>
          </a:p>
        </p:txBody>
      </p:sp>
      <p:sp>
        <p:nvSpPr>
          <p:cNvPr id="18" name="TextBox 17">
            <a:extLst>
              <a:ext uri="{FF2B5EF4-FFF2-40B4-BE49-F238E27FC236}">
                <a16:creationId xmlns:a16="http://schemas.microsoft.com/office/drawing/2014/main" id="{CD65400C-7597-46B1-BD96-3AA5F89DC08B}"/>
              </a:ext>
            </a:extLst>
          </p:cNvPr>
          <p:cNvSpPr txBox="1"/>
          <p:nvPr/>
        </p:nvSpPr>
        <p:spPr>
          <a:xfrm>
            <a:off x="293642" y="2231249"/>
            <a:ext cx="10897819" cy="1631216"/>
          </a:xfrm>
          <a:prstGeom prst="rect">
            <a:avLst/>
          </a:prstGeom>
          <a:noFill/>
        </p:spPr>
        <p:txBody>
          <a:bodyPr wrap="square" rtlCol="0">
            <a:spAutoFit/>
          </a:bodyPr>
          <a:lstStyle/>
          <a:p>
            <a:r>
              <a:rPr lang="en-GB" sz="2000" dirty="0"/>
              <a:t>Let’s move to a different area...download and load the file animals.csv into R Studio. It contains the count of different animal species for 6 different sites: 3 from Late Bronze Age and 3 from Early Iron Age. We want to assess if the diversity of domesticated species was constant over time or change during these 2 periods. This type of information will allow us know if environmental or cultural factors could have affected subsistence strategies of the peoples that populated the area.</a:t>
            </a:r>
            <a:endParaRPr lang="en-GB" sz="2000" b="1" dirty="0"/>
          </a:p>
        </p:txBody>
      </p:sp>
      <p:sp>
        <p:nvSpPr>
          <p:cNvPr id="19" name="TextBox 18">
            <a:extLst>
              <a:ext uri="{FF2B5EF4-FFF2-40B4-BE49-F238E27FC236}">
                <a16:creationId xmlns:a16="http://schemas.microsoft.com/office/drawing/2014/main" id="{F09A1ACD-80D2-4A0F-A78C-4D586DB63BB7}"/>
              </a:ext>
            </a:extLst>
          </p:cNvPr>
          <p:cNvSpPr txBox="1"/>
          <p:nvPr/>
        </p:nvSpPr>
        <p:spPr>
          <a:xfrm>
            <a:off x="220296" y="1217326"/>
            <a:ext cx="11373012" cy="830997"/>
          </a:xfrm>
          <a:prstGeom prst="rect">
            <a:avLst/>
          </a:prstGeom>
          <a:noFill/>
        </p:spPr>
        <p:txBody>
          <a:bodyPr wrap="square" rtlCol="0">
            <a:spAutoFit/>
          </a:bodyPr>
          <a:lstStyle/>
          <a:p>
            <a:r>
              <a:rPr lang="it-IT" sz="2800" b="1" dirty="0"/>
              <a:t>Calculating Simpson’s Index: </a:t>
            </a:r>
          </a:p>
          <a:p>
            <a:pPr marL="285750" indent="-285750">
              <a:buFont typeface="Arial" panose="020B0604020202020204" pitchFamily="34" charset="0"/>
              <a:buChar char="•"/>
            </a:pPr>
            <a:r>
              <a:rPr lang="it-IT" sz="2000" dirty="0"/>
              <a:t>Let’s create a presense/absence table and calculate Simpson’s Index for each site. </a:t>
            </a:r>
          </a:p>
        </p:txBody>
      </p:sp>
      <p:sp>
        <p:nvSpPr>
          <p:cNvPr id="11" name="Rectangle 10">
            <a:extLst>
              <a:ext uri="{FF2B5EF4-FFF2-40B4-BE49-F238E27FC236}">
                <a16:creationId xmlns:a16="http://schemas.microsoft.com/office/drawing/2014/main" id="{6FD6870F-C31F-4F15-9C4C-1A2A86A90447}"/>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2" name="Picture 11">
            <a:extLst>
              <a:ext uri="{FF2B5EF4-FFF2-40B4-BE49-F238E27FC236}">
                <a16:creationId xmlns:a16="http://schemas.microsoft.com/office/drawing/2014/main" id="{4A4DB3DB-7E8C-4383-91C9-D4DCBD80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766C8D3D-52E5-4417-8447-8091BD313893}"/>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1402839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8"/>
            <a:ext cx="11658600" cy="115707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987038" y="94886"/>
            <a:ext cx="9839528" cy="769441"/>
          </a:xfrm>
          <a:prstGeom prst="rect">
            <a:avLst/>
          </a:prstGeom>
          <a:noFill/>
        </p:spPr>
        <p:txBody>
          <a:bodyPr wrap="square" rtlCol="0">
            <a:spAutoFit/>
          </a:bodyPr>
          <a:lstStyle/>
          <a:p>
            <a:pPr algn="ctr"/>
            <a:r>
              <a:rPr lang="en-US" sz="4400" dirty="0">
                <a:solidFill>
                  <a:schemeClr val="bg1"/>
                </a:solidFill>
                <a:latin typeface="+mj-lt"/>
              </a:rPr>
              <a:t>Simpson’s Index: Exercise</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6FD6870F-C31F-4F15-9C4C-1A2A86A90447}"/>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2" name="Picture 11">
            <a:extLst>
              <a:ext uri="{FF2B5EF4-FFF2-40B4-BE49-F238E27FC236}">
                <a16:creationId xmlns:a16="http://schemas.microsoft.com/office/drawing/2014/main" id="{4A4DB3DB-7E8C-4383-91C9-D4DCBD80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766C8D3D-52E5-4417-8447-8091BD313893}"/>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sp>
        <p:nvSpPr>
          <p:cNvPr id="5" name="TextBox 4">
            <a:extLst>
              <a:ext uri="{FF2B5EF4-FFF2-40B4-BE49-F238E27FC236}">
                <a16:creationId xmlns:a16="http://schemas.microsoft.com/office/drawing/2014/main" id="{E668F04C-E423-E3D9-C874-DECA81129683}"/>
              </a:ext>
            </a:extLst>
          </p:cNvPr>
          <p:cNvSpPr txBox="1"/>
          <p:nvPr/>
        </p:nvSpPr>
        <p:spPr>
          <a:xfrm>
            <a:off x="6933890" y="1682809"/>
            <a:ext cx="5032823" cy="3477875"/>
          </a:xfrm>
          <a:prstGeom prst="rect">
            <a:avLst/>
          </a:prstGeom>
          <a:noFill/>
        </p:spPr>
        <p:txBody>
          <a:bodyPr wrap="square" rtlCol="0">
            <a:spAutoFit/>
          </a:bodyPr>
          <a:lstStyle/>
          <a:p>
            <a:pPr marL="342900" indent="-342900">
              <a:buFont typeface="Arial" panose="020B0604020202020204" pitchFamily="34" charset="0"/>
              <a:buChar char="•"/>
            </a:pPr>
            <a:r>
              <a:rPr lang="en-GB" sz="2000" dirty="0"/>
              <a:t>The function </a:t>
            </a:r>
            <a:r>
              <a:rPr lang="en-GB" sz="2000" dirty="0" err="1"/>
              <a:t>acast</a:t>
            </a:r>
            <a:r>
              <a:rPr lang="en-GB" sz="2000" dirty="0"/>
              <a:t> transform a </a:t>
            </a:r>
            <a:r>
              <a:rPr lang="en-GB" sz="2000" dirty="0" err="1"/>
              <a:t>dataframe</a:t>
            </a:r>
            <a:r>
              <a:rPr lang="en-GB" sz="2000" dirty="0"/>
              <a:t> (animals to a matrix; we have told it that the columns id and species will be the rows/columns of the matrix and the value for each cell will be drawn from the column values.</a:t>
            </a:r>
          </a:p>
          <a:p>
            <a:pPr marL="342900" indent="-342900">
              <a:buFont typeface="Arial" panose="020B0604020202020204" pitchFamily="34" charset="0"/>
              <a:buChar char="•"/>
            </a:pPr>
            <a:r>
              <a:rPr lang="en-GB" sz="2000" dirty="0"/>
              <a:t>As you remember the Simpson index goes from 0 (only 1 species) to 1 (each species equally distributed). </a:t>
            </a:r>
          </a:p>
          <a:p>
            <a:pPr marL="342900" indent="-342900">
              <a:buFont typeface="Arial" panose="020B0604020202020204" pitchFamily="34" charset="0"/>
              <a:buChar char="•"/>
            </a:pPr>
            <a:r>
              <a:rPr lang="en-GB" sz="2000" dirty="0"/>
              <a:t>What period has the highest Simpson’s index on average?</a:t>
            </a:r>
          </a:p>
        </p:txBody>
      </p:sp>
      <p:pic>
        <p:nvPicPr>
          <p:cNvPr id="7" name="Picture 6">
            <a:extLst>
              <a:ext uri="{FF2B5EF4-FFF2-40B4-BE49-F238E27FC236}">
                <a16:creationId xmlns:a16="http://schemas.microsoft.com/office/drawing/2014/main" id="{667BF871-3DF3-C437-AB11-4F78EBF06FED}"/>
              </a:ext>
            </a:extLst>
          </p:cNvPr>
          <p:cNvPicPr>
            <a:picLocks noChangeAspect="1"/>
          </p:cNvPicPr>
          <p:nvPr/>
        </p:nvPicPr>
        <p:blipFill rotWithShape="1">
          <a:blip r:embed="rId4"/>
          <a:srcRect l="4239" t="55796" r="53337" b="9293"/>
          <a:stretch/>
        </p:blipFill>
        <p:spPr>
          <a:xfrm>
            <a:off x="125895" y="1807023"/>
            <a:ext cx="6662532" cy="3083997"/>
          </a:xfrm>
          <a:prstGeom prst="rect">
            <a:avLst/>
          </a:prstGeom>
        </p:spPr>
      </p:pic>
    </p:spTree>
    <p:extLst>
      <p:ext uri="{BB962C8B-B14F-4D97-AF65-F5344CB8AC3E}">
        <p14:creationId xmlns:p14="http://schemas.microsoft.com/office/powerpoint/2010/main" val="385138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43014"/>
            <a:ext cx="11658600" cy="106174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1068565" y="30966"/>
            <a:ext cx="9839528" cy="769441"/>
          </a:xfrm>
          <a:prstGeom prst="rect">
            <a:avLst/>
          </a:prstGeom>
          <a:noFill/>
        </p:spPr>
        <p:txBody>
          <a:bodyPr wrap="square" rtlCol="0">
            <a:spAutoFit/>
          </a:bodyPr>
          <a:lstStyle/>
          <a:p>
            <a:pPr algn="ctr"/>
            <a:r>
              <a:rPr lang="en-US" sz="4400" dirty="0">
                <a:solidFill>
                  <a:schemeClr val="bg1"/>
                </a:solidFill>
                <a:latin typeface="+mj-lt"/>
              </a:rPr>
              <a:t>Jaccard Coefficient of Similarity</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9.5.1. The Jaccard Similarity algorithm - 9.5. Similarity algorithms">
            <a:extLst>
              <a:ext uri="{FF2B5EF4-FFF2-40B4-BE49-F238E27FC236}">
                <a16:creationId xmlns:a16="http://schemas.microsoft.com/office/drawing/2014/main" id="{B0E881A5-96B9-4FF5-842F-2449ADF75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008" y="1165690"/>
            <a:ext cx="4445663" cy="12003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77B9ABC-9087-4E67-944D-DEC9091B7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29" y="2576722"/>
            <a:ext cx="2972324" cy="227627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E253707-3F33-428E-99B9-BADFC7687E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1505" y="2490203"/>
            <a:ext cx="3201708" cy="24493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E22123A-5EC2-40BF-A9D5-2375D2DD7289}"/>
              </a:ext>
            </a:extLst>
          </p:cNvPr>
          <p:cNvSpPr txBox="1"/>
          <p:nvPr/>
        </p:nvSpPr>
        <p:spPr>
          <a:xfrm>
            <a:off x="7418002" y="1317071"/>
            <a:ext cx="4399627" cy="1631216"/>
          </a:xfrm>
          <a:prstGeom prst="rect">
            <a:avLst/>
          </a:prstGeom>
          <a:noFill/>
        </p:spPr>
        <p:txBody>
          <a:bodyPr wrap="square" rtlCol="0">
            <a:spAutoFit/>
          </a:bodyPr>
          <a:lstStyle/>
          <a:p>
            <a:r>
              <a:rPr lang="it-IT" sz="2000" dirty="0"/>
              <a:t>Index based on the presence/absence of a category</a:t>
            </a:r>
          </a:p>
          <a:p>
            <a:endParaRPr lang="it-IT" sz="2000" dirty="0"/>
          </a:p>
          <a:p>
            <a:r>
              <a:rPr lang="it-IT" sz="2000" b="1" dirty="0"/>
              <a:t>0: </a:t>
            </a:r>
            <a:r>
              <a:rPr lang="it-IT" sz="2000" dirty="0"/>
              <a:t>the 2 groups are completely different</a:t>
            </a:r>
          </a:p>
          <a:p>
            <a:r>
              <a:rPr lang="it-IT" sz="2000" b="1" dirty="0"/>
              <a:t>1:</a:t>
            </a:r>
            <a:r>
              <a:rPr lang="it-IT" sz="2000" dirty="0"/>
              <a:t> the 2 groups are identical</a:t>
            </a:r>
            <a:endParaRPr lang="en-GB" sz="2000" dirty="0"/>
          </a:p>
        </p:txBody>
      </p:sp>
      <p:sp>
        <p:nvSpPr>
          <p:cNvPr id="17" name="Arrow: Down 16">
            <a:extLst>
              <a:ext uri="{FF2B5EF4-FFF2-40B4-BE49-F238E27FC236}">
                <a16:creationId xmlns:a16="http://schemas.microsoft.com/office/drawing/2014/main" id="{0A4B1FA4-33D2-4243-865D-A4DDF809C822}"/>
              </a:ext>
            </a:extLst>
          </p:cNvPr>
          <p:cNvSpPr/>
          <p:nvPr/>
        </p:nvSpPr>
        <p:spPr>
          <a:xfrm>
            <a:off x="9374534" y="3016053"/>
            <a:ext cx="243281" cy="4764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B6B15278-FD76-4959-B0EB-EC73A4942535}"/>
              </a:ext>
            </a:extLst>
          </p:cNvPr>
          <p:cNvSpPr txBox="1"/>
          <p:nvPr/>
        </p:nvSpPr>
        <p:spPr>
          <a:xfrm>
            <a:off x="7977766" y="3739181"/>
            <a:ext cx="3036815" cy="1200329"/>
          </a:xfrm>
          <a:prstGeom prst="rect">
            <a:avLst/>
          </a:prstGeom>
          <a:noFill/>
        </p:spPr>
        <p:txBody>
          <a:bodyPr wrap="square" rtlCol="0">
            <a:spAutoFit/>
          </a:bodyPr>
          <a:lstStyle/>
          <a:p>
            <a:r>
              <a:rPr lang="it-IT" sz="2400" dirty="0"/>
              <a:t>Does not take into account the eveness of the classes  </a:t>
            </a:r>
            <a:endParaRPr lang="en-GB" sz="2400" dirty="0"/>
          </a:p>
        </p:txBody>
      </p:sp>
      <p:sp>
        <p:nvSpPr>
          <p:cNvPr id="7" name="TextBox 6">
            <a:extLst>
              <a:ext uri="{FF2B5EF4-FFF2-40B4-BE49-F238E27FC236}">
                <a16:creationId xmlns:a16="http://schemas.microsoft.com/office/drawing/2014/main" id="{0E5C2B67-4338-47C8-AEE3-B2D3370A33AA}"/>
              </a:ext>
            </a:extLst>
          </p:cNvPr>
          <p:cNvSpPr txBox="1"/>
          <p:nvPr/>
        </p:nvSpPr>
        <p:spPr>
          <a:xfrm>
            <a:off x="1068565" y="5150213"/>
            <a:ext cx="5232197" cy="646331"/>
          </a:xfrm>
          <a:prstGeom prst="rect">
            <a:avLst/>
          </a:prstGeom>
          <a:noFill/>
        </p:spPr>
        <p:txBody>
          <a:bodyPr wrap="square" rtlCol="0">
            <a:spAutoFit/>
          </a:bodyPr>
          <a:lstStyle/>
          <a:p>
            <a:r>
              <a:rPr lang="it-IT" dirty="0"/>
              <a:t>NB when we compute in R studio we are checking the distance hence the 2 identical group are 0</a:t>
            </a:r>
            <a:endParaRPr lang="en-GB" dirty="0"/>
          </a:p>
        </p:txBody>
      </p:sp>
      <p:sp>
        <p:nvSpPr>
          <p:cNvPr id="13" name="Rectangle 12">
            <a:extLst>
              <a:ext uri="{FF2B5EF4-FFF2-40B4-BE49-F238E27FC236}">
                <a16:creationId xmlns:a16="http://schemas.microsoft.com/office/drawing/2014/main" id="{5D22FF8D-F7C8-4F88-8816-474C4CFDB674}"/>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4" name="Picture 13">
            <a:extLst>
              <a:ext uri="{FF2B5EF4-FFF2-40B4-BE49-F238E27FC236}">
                <a16:creationId xmlns:a16="http://schemas.microsoft.com/office/drawing/2014/main" id="{6D3108E9-3AF0-4C72-97D7-97FF92B923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5" name="Rectangle 14">
            <a:extLst>
              <a:ext uri="{FF2B5EF4-FFF2-40B4-BE49-F238E27FC236}">
                <a16:creationId xmlns:a16="http://schemas.microsoft.com/office/drawing/2014/main" id="{2AE2698D-074E-4FEC-821A-787CBF5159FD}"/>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484519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8238" y="18472"/>
            <a:ext cx="4637247" cy="6811347"/>
          </a:xfrm>
          <a:prstGeom prst="rect">
            <a:avLst/>
          </a:prstGeom>
          <a:solidFill>
            <a:schemeClr val="bg2">
              <a:lumMod val="2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35827D1F-2BEC-43DA-8D91-820E08523178}"/>
              </a:ext>
            </a:extLst>
          </p:cNvPr>
          <p:cNvSpPr txBox="1">
            <a:spLocks/>
          </p:cNvSpPr>
          <p:nvPr/>
        </p:nvSpPr>
        <p:spPr>
          <a:xfrm>
            <a:off x="313004" y="573825"/>
            <a:ext cx="3608896" cy="91298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kern="1200" dirty="0">
                <a:solidFill>
                  <a:srgbClr val="FFFFFF"/>
                </a:solidFill>
                <a:latin typeface="+mj-lt"/>
                <a:ea typeface="+mj-ea"/>
                <a:cs typeface="+mj-cs"/>
              </a:rPr>
              <a:t>Before starting …</a:t>
            </a:r>
          </a:p>
        </p:txBody>
      </p:sp>
      <p:sp>
        <p:nvSpPr>
          <p:cNvPr id="12" name="Content Placeholder 2">
            <a:extLst>
              <a:ext uri="{FF2B5EF4-FFF2-40B4-BE49-F238E27FC236}">
                <a16:creationId xmlns:a16="http://schemas.microsoft.com/office/drawing/2014/main" id="{FC03360D-BF02-4F4E-9AEC-683F5DC49A88}"/>
              </a:ext>
            </a:extLst>
          </p:cNvPr>
          <p:cNvSpPr txBox="1">
            <a:spLocks/>
          </p:cNvSpPr>
          <p:nvPr/>
        </p:nvSpPr>
        <p:spPr>
          <a:xfrm>
            <a:off x="164936" y="1779269"/>
            <a:ext cx="4111499" cy="367715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2400" b="1" dirty="0">
                <a:solidFill>
                  <a:srgbClr val="FFFFFF"/>
                </a:solidFill>
              </a:rPr>
              <a:t>Who am I </a:t>
            </a:r>
          </a:p>
          <a:p>
            <a:r>
              <a:rPr lang="en-US" sz="2400" dirty="0">
                <a:solidFill>
                  <a:srgbClr val="FFFFFF"/>
                </a:solidFill>
              </a:rPr>
              <a:t>I obtained a PhD in Classics from the University of Edinburgh.</a:t>
            </a:r>
          </a:p>
          <a:p>
            <a:r>
              <a:rPr lang="en-US" sz="2400" dirty="0">
                <a:solidFill>
                  <a:srgbClr val="FFFFFF"/>
                </a:solidFill>
              </a:rPr>
              <a:t>Digital Training Fellow with the CDCS</a:t>
            </a:r>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l="738" t="21502" r="59872" b="21908"/>
          <a:stretch/>
        </p:blipFill>
        <p:spPr>
          <a:xfrm>
            <a:off x="841796" y="3093010"/>
            <a:ext cx="2975857" cy="4277064"/>
          </a:xfrm>
          <a:custGeom>
            <a:avLst/>
            <a:gdLst>
              <a:gd name="connsiteX0" fmla="*/ 2343548 w 7128913"/>
              <a:gd name="connsiteY0" fmla="*/ 0 h 6853457"/>
              <a:gd name="connsiteX1" fmla="*/ 5168877 w 7128913"/>
              <a:gd name="connsiteY1" fmla="*/ 0 h 6853457"/>
              <a:gd name="connsiteX2" fmla="*/ 5218299 w 7128913"/>
              <a:gd name="connsiteY2" fmla="*/ 19487 h 6853457"/>
              <a:gd name="connsiteX3" fmla="*/ 7014769 w 7128913"/>
              <a:gd name="connsiteY3" fmla="*/ 1610837 h 6853457"/>
              <a:gd name="connsiteX4" fmla="*/ 7128913 w 7128913"/>
              <a:gd name="connsiteY4" fmla="*/ 1827198 h 6853457"/>
              <a:gd name="connsiteX5" fmla="*/ 7128913 w 7128913"/>
              <a:gd name="connsiteY5" fmla="*/ 5131581 h 6853457"/>
              <a:gd name="connsiteX6" fmla="*/ 7091067 w 7128913"/>
              <a:gd name="connsiteY6" fmla="*/ 5210750 h 6853457"/>
              <a:gd name="connsiteX7" fmla="*/ 5546646 w 7128913"/>
              <a:gd name="connsiteY7" fmla="*/ 6783375 h 6853457"/>
              <a:gd name="connsiteX8" fmla="*/ 5409811 w 7128913"/>
              <a:gd name="connsiteY8" fmla="*/ 6853457 h 6853457"/>
              <a:gd name="connsiteX9" fmla="*/ 2102613 w 7128913"/>
              <a:gd name="connsiteY9" fmla="*/ 6853457 h 6853457"/>
              <a:gd name="connsiteX10" fmla="*/ 1965779 w 7128913"/>
              <a:gd name="connsiteY10" fmla="*/ 6783375 h 6853457"/>
              <a:gd name="connsiteX11" fmla="*/ 0 w 7128913"/>
              <a:gd name="connsiteY11" fmla="*/ 3480517 h 6853457"/>
              <a:gd name="connsiteX12" fmla="*/ 2294125 w 7128913"/>
              <a:gd name="connsiteY12" fmla="*/ 19487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p:spPr>
      </p:pic>
      <p:pic>
        <p:nvPicPr>
          <p:cNvPr id="3" name="Picture 2">
            <a:extLst>
              <a:ext uri="{FF2B5EF4-FFF2-40B4-BE49-F238E27FC236}">
                <a16:creationId xmlns:a16="http://schemas.microsoft.com/office/drawing/2014/main" id="{83193087-E456-D98E-C169-BE2CA5490161}"/>
              </a:ext>
            </a:extLst>
          </p:cNvPr>
          <p:cNvPicPr>
            <a:picLocks noChangeAspect="1"/>
          </p:cNvPicPr>
          <p:nvPr/>
        </p:nvPicPr>
        <p:blipFill rotWithShape="1">
          <a:blip r:embed="rId3"/>
          <a:srcRect l="3831" t="17537" r="22881" b="5507"/>
          <a:stretch/>
        </p:blipFill>
        <p:spPr>
          <a:xfrm>
            <a:off x="5079993" y="18472"/>
            <a:ext cx="6788426" cy="4009627"/>
          </a:xfrm>
          <a:prstGeom prst="rect">
            <a:avLst/>
          </a:prstGeom>
        </p:spPr>
      </p:pic>
      <p:pic>
        <p:nvPicPr>
          <p:cNvPr id="5" name="Picture 4">
            <a:extLst>
              <a:ext uri="{FF2B5EF4-FFF2-40B4-BE49-F238E27FC236}">
                <a16:creationId xmlns:a16="http://schemas.microsoft.com/office/drawing/2014/main" id="{1D339A51-9DC3-30DB-1D59-0C941931A254}"/>
              </a:ext>
            </a:extLst>
          </p:cNvPr>
          <p:cNvPicPr>
            <a:picLocks noChangeAspect="1"/>
          </p:cNvPicPr>
          <p:nvPr/>
        </p:nvPicPr>
        <p:blipFill rotWithShape="1">
          <a:blip r:embed="rId4"/>
          <a:srcRect l="12554" t="17681" r="31767" b="5942"/>
          <a:stretch/>
        </p:blipFill>
        <p:spPr>
          <a:xfrm>
            <a:off x="5079993" y="4358755"/>
            <a:ext cx="3239059" cy="2499245"/>
          </a:xfrm>
          <a:prstGeom prst="rect">
            <a:avLst/>
          </a:prstGeom>
        </p:spPr>
      </p:pic>
      <p:pic>
        <p:nvPicPr>
          <p:cNvPr id="7" name="Picture 6">
            <a:extLst>
              <a:ext uri="{FF2B5EF4-FFF2-40B4-BE49-F238E27FC236}">
                <a16:creationId xmlns:a16="http://schemas.microsoft.com/office/drawing/2014/main" id="{A1973AE2-D466-296E-8FE0-30C5CE995674}"/>
              </a:ext>
            </a:extLst>
          </p:cNvPr>
          <p:cNvPicPr>
            <a:picLocks noChangeAspect="1"/>
          </p:cNvPicPr>
          <p:nvPr/>
        </p:nvPicPr>
        <p:blipFill rotWithShape="1">
          <a:blip r:embed="rId5"/>
          <a:srcRect l="12228" t="17391" r="31766" b="7102"/>
          <a:stretch/>
        </p:blipFill>
        <p:spPr>
          <a:xfrm>
            <a:off x="8508994" y="4282132"/>
            <a:ext cx="3359425" cy="2547687"/>
          </a:xfrm>
          <a:prstGeom prst="rect">
            <a:avLst/>
          </a:prstGeom>
        </p:spPr>
      </p:pic>
    </p:spTree>
    <p:extLst>
      <p:ext uri="{BB962C8B-B14F-4D97-AF65-F5344CB8AC3E}">
        <p14:creationId xmlns:p14="http://schemas.microsoft.com/office/powerpoint/2010/main" val="2066864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8"/>
            <a:ext cx="11658600" cy="115707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987038" y="94886"/>
            <a:ext cx="9839528" cy="769441"/>
          </a:xfrm>
          <a:prstGeom prst="rect">
            <a:avLst/>
          </a:prstGeom>
          <a:noFill/>
        </p:spPr>
        <p:txBody>
          <a:bodyPr wrap="square" rtlCol="0">
            <a:spAutoFit/>
          </a:bodyPr>
          <a:lstStyle/>
          <a:p>
            <a:pPr algn="ctr"/>
            <a:r>
              <a:rPr lang="en-US" sz="4400" dirty="0">
                <a:solidFill>
                  <a:schemeClr val="bg1"/>
                </a:solidFill>
                <a:latin typeface="+mj-lt"/>
              </a:rPr>
              <a:t>Jaccard’s Coefficient: Exercise</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9CC2E3E1-4F74-4A96-B2F7-CD204E58DD1F}"/>
              </a:ext>
            </a:extLst>
          </p:cNvPr>
          <p:cNvSpPr txBox="1"/>
          <p:nvPr/>
        </p:nvSpPr>
        <p:spPr>
          <a:xfrm>
            <a:off x="301822" y="3553336"/>
            <a:ext cx="11373013" cy="1938992"/>
          </a:xfrm>
          <a:prstGeom prst="rect">
            <a:avLst/>
          </a:prstGeom>
          <a:noFill/>
        </p:spPr>
        <p:txBody>
          <a:bodyPr wrap="square" rtlCol="0">
            <a:spAutoFit/>
          </a:bodyPr>
          <a:lstStyle/>
          <a:p>
            <a:r>
              <a:rPr lang="en-GB" sz="2800" b="1" dirty="0"/>
              <a:t>Code: </a:t>
            </a:r>
          </a:p>
          <a:p>
            <a:endParaRPr lang="en-GB" sz="2000" dirty="0">
              <a:latin typeface="Courier New" panose="02070309020205020404" pitchFamily="49" charset="0"/>
              <a:cs typeface="Courier New" panose="02070309020205020404" pitchFamily="49" charset="0"/>
            </a:endParaRPr>
          </a:p>
          <a:p>
            <a:r>
              <a:rPr lang="en-GB" b="1" dirty="0">
                <a:highlight>
                  <a:srgbClr val="C0C0C0"/>
                </a:highlight>
                <a:latin typeface="Courier New" panose="02070309020205020404" pitchFamily="49" charset="0"/>
                <a:cs typeface="Courier New" panose="02070309020205020404" pitchFamily="49" charset="0"/>
              </a:rPr>
              <a:t>ggplot(animals, </a:t>
            </a:r>
            <a:r>
              <a:rPr lang="en-GB" b="1" dirty="0" err="1">
                <a:highlight>
                  <a:srgbClr val="C0C0C0"/>
                </a:highlight>
                <a:latin typeface="Courier New" panose="02070309020205020404" pitchFamily="49" charset="0"/>
                <a:cs typeface="Courier New" panose="02070309020205020404" pitchFamily="49" charset="0"/>
              </a:rPr>
              <a:t>aes</a:t>
            </a:r>
            <a:r>
              <a:rPr lang="en-GB" b="1" dirty="0">
                <a:highlight>
                  <a:srgbClr val="C0C0C0"/>
                </a:highlight>
                <a:latin typeface="Courier New" panose="02070309020205020404" pitchFamily="49" charset="0"/>
                <a:cs typeface="Courier New" panose="02070309020205020404" pitchFamily="49" charset="0"/>
              </a:rPr>
              <a:t>(x=id, y=values, fill=species)) + </a:t>
            </a:r>
            <a:r>
              <a:rPr lang="en-GB" b="1" dirty="0" err="1">
                <a:highlight>
                  <a:srgbClr val="C0C0C0"/>
                </a:highlight>
                <a:latin typeface="Courier New" panose="02070309020205020404" pitchFamily="49" charset="0"/>
                <a:cs typeface="Courier New" panose="02070309020205020404" pitchFamily="49" charset="0"/>
              </a:rPr>
              <a:t>geom_bar</a:t>
            </a:r>
            <a:r>
              <a:rPr lang="en-GB" b="1" dirty="0">
                <a:highlight>
                  <a:srgbClr val="C0C0C0"/>
                </a:highlight>
                <a:latin typeface="Courier New" panose="02070309020205020404" pitchFamily="49" charset="0"/>
                <a:cs typeface="Courier New" panose="02070309020205020404" pitchFamily="49" charset="0"/>
              </a:rPr>
              <a:t>(stat="identity") + </a:t>
            </a:r>
            <a:r>
              <a:rPr lang="en-GB" b="1" dirty="0" err="1">
                <a:highlight>
                  <a:srgbClr val="C0C0C0"/>
                </a:highlight>
                <a:latin typeface="Courier New" panose="02070309020205020404" pitchFamily="49" charset="0"/>
                <a:cs typeface="Courier New" panose="02070309020205020404" pitchFamily="49" charset="0"/>
              </a:rPr>
              <a:t>facet_wrap</a:t>
            </a:r>
            <a:r>
              <a:rPr lang="en-GB" b="1" dirty="0">
                <a:highlight>
                  <a:srgbClr val="C0C0C0"/>
                </a:highlight>
                <a:latin typeface="Courier New" panose="02070309020205020404" pitchFamily="49" charset="0"/>
                <a:cs typeface="Courier New" panose="02070309020205020404" pitchFamily="49" charset="0"/>
              </a:rPr>
              <a:t>(~period, scales="</a:t>
            </a:r>
            <a:r>
              <a:rPr lang="en-GB" b="1" dirty="0" err="1">
                <a:highlight>
                  <a:srgbClr val="C0C0C0"/>
                </a:highlight>
                <a:latin typeface="Courier New" panose="02070309020205020404" pitchFamily="49" charset="0"/>
                <a:cs typeface="Courier New" panose="02070309020205020404" pitchFamily="49" charset="0"/>
              </a:rPr>
              <a:t>free_x</a:t>
            </a:r>
            <a:r>
              <a:rPr lang="en-GB" b="1" dirty="0">
                <a:highlight>
                  <a:srgbClr val="C0C0C0"/>
                </a:highlight>
                <a:latin typeface="Courier New" panose="02070309020205020404" pitchFamily="49" charset="0"/>
                <a:cs typeface="Courier New" panose="02070309020205020404" pitchFamily="49" charset="0"/>
              </a:rPr>
              <a:t>")</a:t>
            </a:r>
          </a:p>
          <a:p>
            <a:endParaRPr lang="en-GB" b="1" dirty="0">
              <a:highlight>
                <a:srgbClr val="C0C0C0"/>
              </a:highlight>
              <a:latin typeface="Courier New" panose="02070309020205020404" pitchFamily="49" charset="0"/>
              <a:cs typeface="Courier New" panose="02070309020205020404" pitchFamily="49" charset="0"/>
            </a:endParaRPr>
          </a:p>
          <a:p>
            <a:r>
              <a:rPr lang="en-GB" b="1" dirty="0" err="1">
                <a:highlight>
                  <a:srgbClr val="C0C0C0"/>
                </a:highlight>
                <a:latin typeface="Courier New" panose="02070309020205020404" pitchFamily="49" charset="0"/>
                <a:cs typeface="Courier New" panose="02070309020205020404" pitchFamily="49" charset="0"/>
              </a:rPr>
              <a:t>vegdist</a:t>
            </a:r>
            <a:r>
              <a:rPr lang="en-GB" b="1" dirty="0">
                <a:highlight>
                  <a:srgbClr val="C0C0C0"/>
                </a:highlight>
                <a:latin typeface="Courier New" panose="02070309020205020404" pitchFamily="49" charset="0"/>
                <a:cs typeface="Courier New" panose="02070309020205020404" pitchFamily="49" charset="0"/>
              </a:rPr>
              <a:t>(</a:t>
            </a:r>
            <a:r>
              <a:rPr lang="en-GB" b="1" dirty="0" err="1">
                <a:highlight>
                  <a:srgbClr val="C0C0C0"/>
                </a:highlight>
                <a:latin typeface="Courier New" panose="02070309020205020404" pitchFamily="49" charset="0"/>
                <a:cs typeface="Courier New" panose="02070309020205020404" pitchFamily="49" charset="0"/>
              </a:rPr>
              <a:t>animalsMatrix</a:t>
            </a:r>
            <a:r>
              <a:rPr lang="en-GB" b="1" dirty="0">
                <a:highlight>
                  <a:srgbClr val="C0C0C0"/>
                </a:highlight>
                <a:latin typeface="Courier New" panose="02070309020205020404" pitchFamily="49" charset="0"/>
                <a:cs typeface="Courier New" panose="02070309020205020404" pitchFamily="49" charset="0"/>
              </a:rPr>
              <a:t>, method="</a:t>
            </a:r>
            <a:r>
              <a:rPr lang="en-GB" b="1" dirty="0" err="1">
                <a:highlight>
                  <a:srgbClr val="C0C0C0"/>
                </a:highlight>
                <a:latin typeface="Courier New" panose="02070309020205020404" pitchFamily="49" charset="0"/>
                <a:cs typeface="Courier New" panose="02070309020205020404" pitchFamily="49" charset="0"/>
              </a:rPr>
              <a:t>jaccard</a:t>
            </a:r>
            <a:r>
              <a:rPr lang="en-GB" b="1" dirty="0">
                <a:highlight>
                  <a:srgbClr val="C0C0C0"/>
                </a:highlight>
                <a:latin typeface="Courier New" panose="02070309020205020404" pitchFamily="49" charset="0"/>
                <a:cs typeface="Courier New" panose="02070309020205020404" pitchFamily="49" charset="0"/>
              </a:rPr>
              <a:t>", binary=TRUE)</a:t>
            </a:r>
          </a:p>
        </p:txBody>
      </p:sp>
      <p:sp>
        <p:nvSpPr>
          <p:cNvPr id="18" name="TextBox 17">
            <a:extLst>
              <a:ext uri="{FF2B5EF4-FFF2-40B4-BE49-F238E27FC236}">
                <a16:creationId xmlns:a16="http://schemas.microsoft.com/office/drawing/2014/main" id="{CD65400C-7597-46B1-BD96-3AA5F89DC08B}"/>
              </a:ext>
            </a:extLst>
          </p:cNvPr>
          <p:cNvSpPr txBox="1"/>
          <p:nvPr/>
        </p:nvSpPr>
        <p:spPr>
          <a:xfrm>
            <a:off x="220296" y="2537673"/>
            <a:ext cx="10897819" cy="1015663"/>
          </a:xfrm>
          <a:prstGeom prst="rect">
            <a:avLst/>
          </a:prstGeom>
          <a:noFill/>
        </p:spPr>
        <p:txBody>
          <a:bodyPr wrap="square" rtlCol="0">
            <a:spAutoFit/>
          </a:bodyPr>
          <a:lstStyle/>
          <a:p>
            <a:r>
              <a:rPr lang="en-GB" sz="2000" dirty="0"/>
              <a:t>Simpson’s index gives you a general perspective on the diversity of each site. However, we would also like to know what sites have similar species than other ones...first, we can visualize what species are present on each site, before calculating which Jaccard’s </a:t>
            </a:r>
            <a:r>
              <a:rPr lang="en-GB" sz="2000" dirty="0" err="1"/>
              <a:t>Coeffcient</a:t>
            </a:r>
            <a:r>
              <a:rPr lang="en-GB" sz="2000" dirty="0"/>
              <a:t> for each. </a:t>
            </a:r>
            <a:endParaRPr lang="en-GB" sz="2000" b="1" dirty="0"/>
          </a:p>
        </p:txBody>
      </p:sp>
      <p:sp>
        <p:nvSpPr>
          <p:cNvPr id="19" name="TextBox 18">
            <a:extLst>
              <a:ext uri="{FF2B5EF4-FFF2-40B4-BE49-F238E27FC236}">
                <a16:creationId xmlns:a16="http://schemas.microsoft.com/office/drawing/2014/main" id="{F09A1ACD-80D2-4A0F-A78C-4D586DB63BB7}"/>
              </a:ext>
            </a:extLst>
          </p:cNvPr>
          <p:cNvSpPr txBox="1"/>
          <p:nvPr/>
        </p:nvSpPr>
        <p:spPr>
          <a:xfrm>
            <a:off x="220296" y="1217326"/>
            <a:ext cx="11373012" cy="1138773"/>
          </a:xfrm>
          <a:prstGeom prst="rect">
            <a:avLst/>
          </a:prstGeom>
          <a:noFill/>
        </p:spPr>
        <p:txBody>
          <a:bodyPr wrap="square" rtlCol="0">
            <a:spAutoFit/>
          </a:bodyPr>
          <a:lstStyle/>
          <a:p>
            <a:r>
              <a:rPr lang="it-IT" sz="2800" b="1" dirty="0"/>
              <a:t>Calculating Jaccard’s Coefficient: </a:t>
            </a:r>
          </a:p>
          <a:p>
            <a:pPr marL="285750" indent="-285750">
              <a:buFont typeface="Arial" panose="020B0604020202020204" pitchFamily="34" charset="0"/>
              <a:buChar char="•"/>
            </a:pPr>
            <a:r>
              <a:rPr lang="it-IT" sz="2000" dirty="0"/>
              <a:t>Let’s examine which species are present at each site. </a:t>
            </a:r>
          </a:p>
          <a:p>
            <a:pPr marL="285750" indent="-285750">
              <a:buFont typeface="Arial" panose="020B0604020202020204" pitchFamily="34" charset="0"/>
              <a:buChar char="•"/>
            </a:pPr>
            <a:r>
              <a:rPr lang="it-IT" sz="2000" dirty="0"/>
              <a:t>Next, create a presense/absence table and calculate Jaccard’s Coefficient for each site. </a:t>
            </a:r>
          </a:p>
        </p:txBody>
      </p:sp>
      <p:sp>
        <p:nvSpPr>
          <p:cNvPr id="11" name="Rectangle 10">
            <a:extLst>
              <a:ext uri="{FF2B5EF4-FFF2-40B4-BE49-F238E27FC236}">
                <a16:creationId xmlns:a16="http://schemas.microsoft.com/office/drawing/2014/main" id="{6FD6870F-C31F-4F15-9C4C-1A2A86A90447}"/>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2" name="Picture 11">
            <a:extLst>
              <a:ext uri="{FF2B5EF4-FFF2-40B4-BE49-F238E27FC236}">
                <a16:creationId xmlns:a16="http://schemas.microsoft.com/office/drawing/2014/main" id="{4A4DB3DB-7E8C-4383-91C9-D4DCBD80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766C8D3D-52E5-4417-8447-8091BD313893}"/>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1915508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8"/>
            <a:ext cx="11658600" cy="115707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987038" y="94886"/>
            <a:ext cx="9839528" cy="769441"/>
          </a:xfrm>
          <a:prstGeom prst="rect">
            <a:avLst/>
          </a:prstGeom>
          <a:noFill/>
        </p:spPr>
        <p:txBody>
          <a:bodyPr wrap="square" rtlCol="0">
            <a:spAutoFit/>
          </a:bodyPr>
          <a:lstStyle/>
          <a:p>
            <a:pPr algn="ctr"/>
            <a:r>
              <a:rPr lang="en-US" sz="4400" dirty="0">
                <a:solidFill>
                  <a:schemeClr val="bg1"/>
                </a:solidFill>
                <a:latin typeface="+mj-lt"/>
              </a:rPr>
              <a:t>Jaccard’s Coefficient: Exercise</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6FD6870F-C31F-4F15-9C4C-1A2A86A90447}"/>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2" name="Picture 11">
            <a:extLst>
              <a:ext uri="{FF2B5EF4-FFF2-40B4-BE49-F238E27FC236}">
                <a16:creationId xmlns:a16="http://schemas.microsoft.com/office/drawing/2014/main" id="{4A4DB3DB-7E8C-4383-91C9-D4DCBD80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766C8D3D-52E5-4417-8447-8091BD313893}"/>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sp>
        <p:nvSpPr>
          <p:cNvPr id="5" name="TextBox 4">
            <a:extLst>
              <a:ext uri="{FF2B5EF4-FFF2-40B4-BE49-F238E27FC236}">
                <a16:creationId xmlns:a16="http://schemas.microsoft.com/office/drawing/2014/main" id="{E668F04C-E423-E3D9-C874-DECA81129683}"/>
              </a:ext>
            </a:extLst>
          </p:cNvPr>
          <p:cNvSpPr txBox="1"/>
          <p:nvPr/>
        </p:nvSpPr>
        <p:spPr>
          <a:xfrm>
            <a:off x="6755460" y="3042214"/>
            <a:ext cx="5032823" cy="2862322"/>
          </a:xfrm>
          <a:prstGeom prst="rect">
            <a:avLst/>
          </a:prstGeom>
          <a:noFill/>
        </p:spPr>
        <p:txBody>
          <a:bodyPr wrap="square" rtlCol="0">
            <a:spAutoFit/>
          </a:bodyPr>
          <a:lstStyle/>
          <a:p>
            <a:pPr marL="342900" indent="-342900">
              <a:buFont typeface="Arial" panose="020B0604020202020204" pitchFamily="34" charset="0"/>
              <a:buChar char="•"/>
            </a:pPr>
            <a:r>
              <a:rPr lang="en-GB" sz="2000" dirty="0"/>
              <a:t>As you can tell we specified Jaccard as the method as the function provides a bunch of different distances. </a:t>
            </a:r>
          </a:p>
          <a:p>
            <a:pPr marL="342900" indent="-342900">
              <a:buFont typeface="Arial" panose="020B0604020202020204" pitchFamily="34" charset="0"/>
              <a:buChar char="•"/>
            </a:pPr>
            <a:r>
              <a:rPr lang="en-GB" sz="2000" dirty="0"/>
              <a:t>Jaccard required binary data so we also tell the function to regularize the data to binary (TRUE/FALSE) values before computing the distance.</a:t>
            </a:r>
          </a:p>
          <a:p>
            <a:pPr marL="342900" indent="-342900">
              <a:buFont typeface="Arial" panose="020B0604020202020204" pitchFamily="34" charset="0"/>
              <a:buChar char="•"/>
            </a:pPr>
            <a:r>
              <a:rPr lang="en-GB" sz="2000" dirty="0"/>
              <a:t>What sites share a higher percentage of species?</a:t>
            </a:r>
          </a:p>
        </p:txBody>
      </p:sp>
      <p:pic>
        <p:nvPicPr>
          <p:cNvPr id="3" name="Picture 2">
            <a:extLst>
              <a:ext uri="{FF2B5EF4-FFF2-40B4-BE49-F238E27FC236}">
                <a16:creationId xmlns:a16="http://schemas.microsoft.com/office/drawing/2014/main" id="{5351423A-2B51-D558-5E6D-F8AEAAC257C2}"/>
              </a:ext>
            </a:extLst>
          </p:cNvPr>
          <p:cNvPicPr>
            <a:picLocks noChangeAspect="1"/>
          </p:cNvPicPr>
          <p:nvPr/>
        </p:nvPicPr>
        <p:blipFill rotWithShape="1">
          <a:blip r:embed="rId4"/>
          <a:srcRect l="28940" t="37391" r="28587" b="15039"/>
          <a:stretch/>
        </p:blipFill>
        <p:spPr>
          <a:xfrm>
            <a:off x="403717" y="1376796"/>
            <a:ext cx="6410773" cy="4038723"/>
          </a:xfrm>
          <a:prstGeom prst="rect">
            <a:avLst/>
          </a:prstGeom>
        </p:spPr>
      </p:pic>
      <p:pic>
        <p:nvPicPr>
          <p:cNvPr id="14" name="Picture 13">
            <a:extLst>
              <a:ext uri="{FF2B5EF4-FFF2-40B4-BE49-F238E27FC236}">
                <a16:creationId xmlns:a16="http://schemas.microsoft.com/office/drawing/2014/main" id="{1403092C-0633-2860-01A6-4C1E09251C63}"/>
              </a:ext>
            </a:extLst>
          </p:cNvPr>
          <p:cNvPicPr>
            <a:picLocks noChangeAspect="1"/>
          </p:cNvPicPr>
          <p:nvPr/>
        </p:nvPicPr>
        <p:blipFill rotWithShape="1">
          <a:blip r:embed="rId5"/>
          <a:srcRect l="4484" t="71971" r="56899" b="9063"/>
          <a:stretch/>
        </p:blipFill>
        <p:spPr>
          <a:xfrm>
            <a:off x="6668683" y="1614437"/>
            <a:ext cx="4708189" cy="1300583"/>
          </a:xfrm>
          <a:prstGeom prst="rect">
            <a:avLst/>
          </a:prstGeom>
        </p:spPr>
      </p:pic>
    </p:spTree>
    <p:extLst>
      <p:ext uri="{BB962C8B-B14F-4D97-AF65-F5344CB8AC3E}">
        <p14:creationId xmlns:p14="http://schemas.microsoft.com/office/powerpoint/2010/main" val="1656972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9"/>
            <a:ext cx="11658600" cy="968620"/>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1068565" y="70279"/>
            <a:ext cx="9839528" cy="769441"/>
          </a:xfrm>
          <a:prstGeom prst="rect">
            <a:avLst/>
          </a:prstGeom>
          <a:noFill/>
        </p:spPr>
        <p:txBody>
          <a:bodyPr wrap="square" rtlCol="0">
            <a:spAutoFit/>
          </a:bodyPr>
          <a:lstStyle/>
          <a:p>
            <a:pPr algn="ctr"/>
            <a:r>
              <a:rPr lang="en-US" sz="4400" dirty="0">
                <a:solidFill>
                  <a:schemeClr val="bg1"/>
                </a:solidFill>
                <a:latin typeface="+mj-lt"/>
              </a:rPr>
              <a:t>Morisita-Horn Coefficient of Similarity</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F5210693-AB97-4823-BD6D-27FB607D0C49}"/>
              </a:ext>
            </a:extLst>
          </p:cNvPr>
          <p:cNvSpPr txBox="1"/>
          <p:nvPr/>
        </p:nvSpPr>
        <p:spPr>
          <a:xfrm>
            <a:off x="1068565" y="5015989"/>
            <a:ext cx="5232197" cy="646331"/>
          </a:xfrm>
          <a:prstGeom prst="rect">
            <a:avLst/>
          </a:prstGeom>
          <a:noFill/>
        </p:spPr>
        <p:txBody>
          <a:bodyPr wrap="square" rtlCol="0">
            <a:spAutoFit/>
          </a:bodyPr>
          <a:lstStyle/>
          <a:p>
            <a:r>
              <a:rPr lang="it-IT" dirty="0"/>
              <a:t>NB when we compute in R studio we are checking the distance hence the 2 identical group are 0</a:t>
            </a:r>
            <a:endParaRPr lang="en-GB" dirty="0"/>
          </a:p>
        </p:txBody>
      </p:sp>
      <p:pic>
        <p:nvPicPr>
          <p:cNvPr id="2" name="Picture 1">
            <a:extLst>
              <a:ext uri="{FF2B5EF4-FFF2-40B4-BE49-F238E27FC236}">
                <a16:creationId xmlns:a16="http://schemas.microsoft.com/office/drawing/2014/main" id="{46DBB0E5-9BE9-4630-956E-96F2B6028570}"/>
              </a:ext>
            </a:extLst>
          </p:cNvPr>
          <p:cNvPicPr>
            <a:picLocks noChangeAspect="1"/>
          </p:cNvPicPr>
          <p:nvPr/>
        </p:nvPicPr>
        <p:blipFill>
          <a:blip r:embed="rId3"/>
          <a:stretch>
            <a:fillRect/>
          </a:stretch>
        </p:blipFill>
        <p:spPr>
          <a:xfrm>
            <a:off x="558223" y="1324073"/>
            <a:ext cx="3829050" cy="1852613"/>
          </a:xfrm>
          <a:prstGeom prst="rect">
            <a:avLst/>
          </a:prstGeom>
        </p:spPr>
      </p:pic>
      <p:sp>
        <p:nvSpPr>
          <p:cNvPr id="5" name="TextBox 4">
            <a:extLst>
              <a:ext uri="{FF2B5EF4-FFF2-40B4-BE49-F238E27FC236}">
                <a16:creationId xmlns:a16="http://schemas.microsoft.com/office/drawing/2014/main" id="{FE5BD922-FCF1-4FB8-82A1-7FBB1C817B59}"/>
              </a:ext>
            </a:extLst>
          </p:cNvPr>
          <p:cNvSpPr txBox="1"/>
          <p:nvPr/>
        </p:nvSpPr>
        <p:spPr>
          <a:xfrm>
            <a:off x="5255491" y="1280883"/>
            <a:ext cx="6562138" cy="1938992"/>
          </a:xfrm>
          <a:prstGeom prst="rect">
            <a:avLst/>
          </a:prstGeom>
          <a:noFill/>
        </p:spPr>
        <p:txBody>
          <a:bodyPr wrap="square" rtlCol="0">
            <a:spAutoFit/>
          </a:bodyPr>
          <a:lstStyle/>
          <a:p>
            <a:r>
              <a:rPr lang="it-IT" sz="2400" dirty="0"/>
              <a:t>Similar principle of the Jaccard but it will also take into consideration the frequency of every group present (eveness of classes)</a:t>
            </a:r>
          </a:p>
          <a:p>
            <a:endParaRPr lang="it-IT" sz="2400" dirty="0"/>
          </a:p>
          <a:p>
            <a:r>
              <a:rPr lang="it-IT" sz="2400" dirty="0"/>
              <a:t>S=total number of classes</a:t>
            </a:r>
            <a:endParaRPr lang="en-GB" sz="2400" dirty="0"/>
          </a:p>
        </p:txBody>
      </p:sp>
      <p:pic>
        <p:nvPicPr>
          <p:cNvPr id="2060" name="Picture 12" descr="haribo gummy bears. #foodporn #yummy | Things organized neatly ...">
            <a:extLst>
              <a:ext uri="{FF2B5EF4-FFF2-40B4-BE49-F238E27FC236}">
                <a16:creationId xmlns:a16="http://schemas.microsoft.com/office/drawing/2014/main" id="{05CD3CDD-CD92-40A4-AF76-BF0302639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5600" y="2088089"/>
            <a:ext cx="2788949" cy="371058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E045E0D-5BE5-426C-B79A-A5B7D498E71B}"/>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1" name="Picture 10">
            <a:extLst>
              <a:ext uri="{FF2B5EF4-FFF2-40B4-BE49-F238E27FC236}">
                <a16:creationId xmlns:a16="http://schemas.microsoft.com/office/drawing/2014/main" id="{32E730B3-682D-454B-8199-B00442B951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BC4CFFA6-77EB-4CB0-9F0B-9473045F4CD6}"/>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1867449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8"/>
            <a:ext cx="11658600" cy="115707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987038" y="94886"/>
            <a:ext cx="9839528" cy="769441"/>
          </a:xfrm>
          <a:prstGeom prst="rect">
            <a:avLst/>
          </a:prstGeom>
          <a:noFill/>
        </p:spPr>
        <p:txBody>
          <a:bodyPr wrap="square" rtlCol="0">
            <a:spAutoFit/>
          </a:bodyPr>
          <a:lstStyle/>
          <a:p>
            <a:pPr algn="ctr"/>
            <a:r>
              <a:rPr lang="en-US" sz="4400" dirty="0" err="1">
                <a:solidFill>
                  <a:schemeClr val="bg1"/>
                </a:solidFill>
                <a:latin typeface="+mj-lt"/>
              </a:rPr>
              <a:t>Moristia</a:t>
            </a:r>
            <a:r>
              <a:rPr lang="en-US" sz="4400" dirty="0">
                <a:solidFill>
                  <a:schemeClr val="bg1"/>
                </a:solidFill>
                <a:latin typeface="+mj-lt"/>
              </a:rPr>
              <a:t>-Horn: Exercise</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9CC2E3E1-4F74-4A96-B2F7-CD204E58DD1F}"/>
              </a:ext>
            </a:extLst>
          </p:cNvPr>
          <p:cNvSpPr txBox="1"/>
          <p:nvPr/>
        </p:nvSpPr>
        <p:spPr>
          <a:xfrm>
            <a:off x="301822" y="3553336"/>
            <a:ext cx="11373013" cy="1384995"/>
          </a:xfrm>
          <a:prstGeom prst="rect">
            <a:avLst/>
          </a:prstGeom>
          <a:noFill/>
        </p:spPr>
        <p:txBody>
          <a:bodyPr wrap="square" rtlCol="0">
            <a:spAutoFit/>
          </a:bodyPr>
          <a:lstStyle/>
          <a:p>
            <a:r>
              <a:rPr lang="en-GB" sz="2800" b="1" dirty="0"/>
              <a:t>Code: </a:t>
            </a:r>
          </a:p>
          <a:p>
            <a:endParaRPr lang="en-GB" sz="2000" dirty="0">
              <a:latin typeface="Courier New" panose="02070309020205020404" pitchFamily="49" charset="0"/>
              <a:cs typeface="Courier New" panose="02070309020205020404" pitchFamily="49" charset="0"/>
            </a:endParaRPr>
          </a:p>
          <a:p>
            <a:r>
              <a:rPr lang="en-GB" b="1" dirty="0">
                <a:highlight>
                  <a:srgbClr val="C0C0C0"/>
                </a:highlight>
                <a:latin typeface="Courier New" panose="02070309020205020404" pitchFamily="49" charset="0"/>
                <a:cs typeface="Courier New" panose="02070309020205020404" pitchFamily="49" charset="0"/>
              </a:rPr>
              <a:t>zooDistance &lt;- </a:t>
            </a:r>
            <a:r>
              <a:rPr lang="en-GB" b="1" dirty="0" err="1">
                <a:highlight>
                  <a:srgbClr val="C0C0C0"/>
                </a:highlight>
                <a:latin typeface="Courier New" panose="02070309020205020404" pitchFamily="49" charset="0"/>
                <a:cs typeface="Courier New" panose="02070309020205020404" pitchFamily="49" charset="0"/>
              </a:rPr>
              <a:t>vegdist</a:t>
            </a:r>
            <a:r>
              <a:rPr lang="en-GB" b="1" dirty="0">
                <a:highlight>
                  <a:srgbClr val="C0C0C0"/>
                </a:highlight>
                <a:latin typeface="Courier New" panose="02070309020205020404" pitchFamily="49" charset="0"/>
                <a:cs typeface="Courier New" panose="02070309020205020404" pitchFamily="49" charset="0"/>
              </a:rPr>
              <a:t>(</a:t>
            </a:r>
            <a:r>
              <a:rPr lang="en-GB" b="1" dirty="0" err="1">
                <a:highlight>
                  <a:srgbClr val="C0C0C0"/>
                </a:highlight>
                <a:latin typeface="Courier New" panose="02070309020205020404" pitchFamily="49" charset="0"/>
                <a:cs typeface="Courier New" panose="02070309020205020404" pitchFamily="49" charset="0"/>
              </a:rPr>
              <a:t>animalsMatrix</a:t>
            </a:r>
            <a:r>
              <a:rPr lang="en-GB" b="1" dirty="0">
                <a:highlight>
                  <a:srgbClr val="C0C0C0"/>
                </a:highlight>
                <a:latin typeface="Courier New" panose="02070309020205020404" pitchFamily="49" charset="0"/>
                <a:cs typeface="Courier New" panose="02070309020205020404" pitchFamily="49" charset="0"/>
              </a:rPr>
              <a:t>, method="horn")</a:t>
            </a:r>
          </a:p>
          <a:p>
            <a:r>
              <a:rPr lang="en-GB" b="1" dirty="0">
                <a:highlight>
                  <a:srgbClr val="C0C0C0"/>
                </a:highlight>
                <a:latin typeface="Courier New" panose="02070309020205020404" pitchFamily="49" charset="0"/>
                <a:cs typeface="Courier New" panose="02070309020205020404" pitchFamily="49" charset="0"/>
              </a:rPr>
              <a:t>zooDistance</a:t>
            </a:r>
          </a:p>
        </p:txBody>
      </p:sp>
      <p:sp>
        <p:nvSpPr>
          <p:cNvPr id="18" name="TextBox 17">
            <a:extLst>
              <a:ext uri="{FF2B5EF4-FFF2-40B4-BE49-F238E27FC236}">
                <a16:creationId xmlns:a16="http://schemas.microsoft.com/office/drawing/2014/main" id="{CD65400C-7597-46B1-BD96-3AA5F89DC08B}"/>
              </a:ext>
            </a:extLst>
          </p:cNvPr>
          <p:cNvSpPr txBox="1"/>
          <p:nvPr/>
        </p:nvSpPr>
        <p:spPr>
          <a:xfrm>
            <a:off x="220296" y="2229897"/>
            <a:ext cx="10897819" cy="1323439"/>
          </a:xfrm>
          <a:prstGeom prst="rect">
            <a:avLst/>
          </a:prstGeom>
          <a:noFill/>
        </p:spPr>
        <p:txBody>
          <a:bodyPr wrap="square" rtlCol="0">
            <a:spAutoFit/>
          </a:bodyPr>
          <a:lstStyle/>
          <a:p>
            <a:r>
              <a:rPr lang="en-GB" sz="2000" dirty="0"/>
              <a:t>The Jaccard distance only takes into account presence/absence of groups; this is interesting but as we saw in the plot some species (i.e. </a:t>
            </a:r>
            <a:r>
              <a:rPr lang="en-GB" sz="2000" dirty="0" err="1"/>
              <a:t>sheeps</a:t>
            </a:r>
            <a:r>
              <a:rPr lang="en-GB" sz="2000" dirty="0"/>
              <a:t>, pigs) are way more frequent than the rest. We can take this into account using a similarity index that takes into account the abundance of each species. One of the most popular ones is the Morisita-Horn overlap index:</a:t>
            </a:r>
            <a:endParaRPr lang="en-GB" sz="2000" b="1" dirty="0"/>
          </a:p>
        </p:txBody>
      </p:sp>
      <p:sp>
        <p:nvSpPr>
          <p:cNvPr id="19" name="TextBox 18">
            <a:extLst>
              <a:ext uri="{FF2B5EF4-FFF2-40B4-BE49-F238E27FC236}">
                <a16:creationId xmlns:a16="http://schemas.microsoft.com/office/drawing/2014/main" id="{F09A1ACD-80D2-4A0F-A78C-4D586DB63BB7}"/>
              </a:ext>
            </a:extLst>
          </p:cNvPr>
          <p:cNvSpPr txBox="1"/>
          <p:nvPr/>
        </p:nvSpPr>
        <p:spPr>
          <a:xfrm>
            <a:off x="220296" y="1217326"/>
            <a:ext cx="11373012" cy="830997"/>
          </a:xfrm>
          <a:prstGeom prst="rect">
            <a:avLst/>
          </a:prstGeom>
          <a:noFill/>
        </p:spPr>
        <p:txBody>
          <a:bodyPr wrap="square" rtlCol="0">
            <a:spAutoFit/>
          </a:bodyPr>
          <a:lstStyle/>
          <a:p>
            <a:r>
              <a:rPr lang="it-IT" sz="2800" b="1" dirty="0"/>
              <a:t>Calculating Morisita Horn’s Coefficient: </a:t>
            </a:r>
          </a:p>
          <a:p>
            <a:pPr marL="285750" indent="-285750">
              <a:buFont typeface="Arial" panose="020B0604020202020204" pitchFamily="34" charset="0"/>
              <a:buChar char="•"/>
            </a:pPr>
            <a:r>
              <a:rPr lang="it-IT" sz="2000" dirty="0"/>
              <a:t>Let’s create a presense/absence table and calculate Morisita-Horn Coefficient for each site. </a:t>
            </a:r>
          </a:p>
        </p:txBody>
      </p:sp>
      <p:sp>
        <p:nvSpPr>
          <p:cNvPr id="11" name="Rectangle 10">
            <a:extLst>
              <a:ext uri="{FF2B5EF4-FFF2-40B4-BE49-F238E27FC236}">
                <a16:creationId xmlns:a16="http://schemas.microsoft.com/office/drawing/2014/main" id="{6FD6870F-C31F-4F15-9C4C-1A2A86A90447}"/>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2" name="Picture 11">
            <a:extLst>
              <a:ext uri="{FF2B5EF4-FFF2-40B4-BE49-F238E27FC236}">
                <a16:creationId xmlns:a16="http://schemas.microsoft.com/office/drawing/2014/main" id="{4A4DB3DB-7E8C-4383-91C9-D4DCBD80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766C8D3D-52E5-4417-8447-8091BD313893}"/>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888214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8"/>
            <a:ext cx="11658600" cy="115707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987038" y="94886"/>
            <a:ext cx="9839528" cy="769441"/>
          </a:xfrm>
          <a:prstGeom prst="rect">
            <a:avLst/>
          </a:prstGeom>
          <a:noFill/>
        </p:spPr>
        <p:txBody>
          <a:bodyPr wrap="square" rtlCol="0">
            <a:spAutoFit/>
          </a:bodyPr>
          <a:lstStyle/>
          <a:p>
            <a:pPr algn="ctr"/>
            <a:r>
              <a:rPr lang="en-US" sz="4400" dirty="0">
                <a:solidFill>
                  <a:schemeClr val="bg1"/>
                </a:solidFill>
                <a:latin typeface="+mj-lt"/>
              </a:rPr>
              <a:t>Morisita-Horn: Exercise</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6FD6870F-C31F-4F15-9C4C-1A2A86A90447}"/>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2" name="Picture 11">
            <a:extLst>
              <a:ext uri="{FF2B5EF4-FFF2-40B4-BE49-F238E27FC236}">
                <a16:creationId xmlns:a16="http://schemas.microsoft.com/office/drawing/2014/main" id="{4A4DB3DB-7E8C-4383-91C9-D4DCBD80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766C8D3D-52E5-4417-8447-8091BD313893}"/>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sp>
        <p:nvSpPr>
          <p:cNvPr id="5" name="TextBox 4">
            <a:extLst>
              <a:ext uri="{FF2B5EF4-FFF2-40B4-BE49-F238E27FC236}">
                <a16:creationId xmlns:a16="http://schemas.microsoft.com/office/drawing/2014/main" id="{E668F04C-E423-E3D9-C874-DECA81129683}"/>
              </a:ext>
            </a:extLst>
          </p:cNvPr>
          <p:cNvSpPr txBox="1"/>
          <p:nvPr/>
        </p:nvSpPr>
        <p:spPr>
          <a:xfrm>
            <a:off x="6755460" y="2823553"/>
            <a:ext cx="5032823" cy="1015663"/>
          </a:xfrm>
          <a:prstGeom prst="rect">
            <a:avLst/>
          </a:prstGeom>
          <a:noFill/>
        </p:spPr>
        <p:txBody>
          <a:bodyPr wrap="square" rtlCol="0">
            <a:spAutoFit/>
          </a:bodyPr>
          <a:lstStyle/>
          <a:p>
            <a:pPr marL="342900" indent="-342900">
              <a:buFont typeface="Arial" panose="020B0604020202020204" pitchFamily="34" charset="0"/>
              <a:buChar char="•"/>
            </a:pPr>
            <a:r>
              <a:rPr lang="en-GB" sz="2000" dirty="0"/>
              <a:t>Are these similarity measures similar to the Jaccard ones? Are there any big differences?</a:t>
            </a:r>
          </a:p>
        </p:txBody>
      </p:sp>
      <p:pic>
        <p:nvPicPr>
          <p:cNvPr id="7" name="Picture 6">
            <a:extLst>
              <a:ext uri="{FF2B5EF4-FFF2-40B4-BE49-F238E27FC236}">
                <a16:creationId xmlns:a16="http://schemas.microsoft.com/office/drawing/2014/main" id="{1EBA57A1-C8C7-D4C1-F9DF-7341B3EB7CC6}"/>
              </a:ext>
            </a:extLst>
          </p:cNvPr>
          <p:cNvPicPr>
            <a:picLocks noChangeAspect="1"/>
          </p:cNvPicPr>
          <p:nvPr/>
        </p:nvPicPr>
        <p:blipFill rotWithShape="1">
          <a:blip r:embed="rId4"/>
          <a:srcRect l="4809" t="69420" r="42372" b="9292"/>
          <a:stretch/>
        </p:blipFill>
        <p:spPr>
          <a:xfrm>
            <a:off x="315749" y="2699042"/>
            <a:ext cx="6439711" cy="1459915"/>
          </a:xfrm>
          <a:prstGeom prst="rect">
            <a:avLst/>
          </a:prstGeom>
        </p:spPr>
      </p:pic>
    </p:spTree>
    <p:extLst>
      <p:ext uri="{BB962C8B-B14F-4D97-AF65-F5344CB8AC3E}">
        <p14:creationId xmlns:p14="http://schemas.microsoft.com/office/powerpoint/2010/main" val="476427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8"/>
            <a:ext cx="11658600" cy="115707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987038" y="94886"/>
            <a:ext cx="9839528" cy="769441"/>
          </a:xfrm>
          <a:prstGeom prst="rect">
            <a:avLst/>
          </a:prstGeom>
          <a:noFill/>
        </p:spPr>
        <p:txBody>
          <a:bodyPr wrap="square" rtlCol="0">
            <a:spAutoFit/>
          </a:bodyPr>
          <a:lstStyle/>
          <a:p>
            <a:pPr algn="ctr"/>
            <a:r>
              <a:rPr lang="en-US" sz="4400" dirty="0">
                <a:solidFill>
                  <a:schemeClr val="bg1"/>
                </a:solidFill>
                <a:latin typeface="+mj-lt"/>
              </a:rPr>
              <a:t>Visualizing Pairwise Distances: Exercise</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9CC2E3E1-4F74-4A96-B2F7-CD204E58DD1F}"/>
              </a:ext>
            </a:extLst>
          </p:cNvPr>
          <p:cNvSpPr txBox="1"/>
          <p:nvPr/>
        </p:nvSpPr>
        <p:spPr>
          <a:xfrm>
            <a:off x="220296" y="3373787"/>
            <a:ext cx="11658600" cy="2523768"/>
          </a:xfrm>
          <a:prstGeom prst="rect">
            <a:avLst/>
          </a:prstGeom>
          <a:noFill/>
        </p:spPr>
        <p:txBody>
          <a:bodyPr wrap="square" rtlCol="0">
            <a:spAutoFit/>
          </a:bodyPr>
          <a:lstStyle/>
          <a:p>
            <a:r>
              <a:rPr lang="en-GB" sz="2800" b="1" dirty="0"/>
              <a:t>Code: </a:t>
            </a:r>
          </a:p>
          <a:p>
            <a:endParaRPr lang="en-GB" sz="1400" dirty="0">
              <a:latin typeface="Courier New" panose="02070309020205020404" pitchFamily="49" charset="0"/>
              <a:cs typeface="Courier New" panose="02070309020205020404" pitchFamily="49" charset="0"/>
            </a:endParaRPr>
          </a:p>
          <a:p>
            <a:r>
              <a:rPr lang="en-GB" sz="1600" b="1" dirty="0">
                <a:highlight>
                  <a:srgbClr val="C0C0C0"/>
                </a:highlight>
                <a:latin typeface="Courier New" panose="02070309020205020404" pitchFamily="49" charset="0"/>
                <a:cs typeface="Courier New" panose="02070309020205020404" pitchFamily="49" charset="0"/>
              </a:rPr>
              <a:t>zooDistanceMatrix &lt;- </a:t>
            </a:r>
            <a:r>
              <a:rPr lang="en-GB" sz="1600" b="1" dirty="0" err="1">
                <a:highlight>
                  <a:srgbClr val="C0C0C0"/>
                </a:highlight>
                <a:latin typeface="Courier New" panose="02070309020205020404" pitchFamily="49" charset="0"/>
                <a:cs typeface="Courier New" panose="02070309020205020404" pitchFamily="49" charset="0"/>
              </a:rPr>
              <a:t>as.matrix</a:t>
            </a:r>
            <a:r>
              <a:rPr lang="en-GB" sz="1600" b="1" dirty="0">
                <a:highlight>
                  <a:srgbClr val="C0C0C0"/>
                </a:highlight>
                <a:latin typeface="Courier New" panose="02070309020205020404" pitchFamily="49" charset="0"/>
                <a:cs typeface="Courier New" panose="02070309020205020404" pitchFamily="49" charset="0"/>
              </a:rPr>
              <a:t>(zooDistance)</a:t>
            </a:r>
          </a:p>
          <a:p>
            <a:r>
              <a:rPr lang="en-GB" sz="1600" b="1" dirty="0">
                <a:highlight>
                  <a:srgbClr val="C0C0C0"/>
                </a:highlight>
                <a:latin typeface="Courier New" panose="02070309020205020404" pitchFamily="49" charset="0"/>
                <a:cs typeface="Courier New" panose="02070309020205020404" pitchFamily="49" charset="0"/>
              </a:rPr>
              <a:t>zoo &lt;- melt(zooDistanceMatrix, </a:t>
            </a:r>
            <a:r>
              <a:rPr lang="en-GB" sz="1600" b="1" dirty="0" err="1">
                <a:highlight>
                  <a:srgbClr val="C0C0C0"/>
                </a:highlight>
                <a:latin typeface="Courier New" panose="02070309020205020404" pitchFamily="49" charset="0"/>
                <a:cs typeface="Courier New" panose="02070309020205020404" pitchFamily="49" charset="0"/>
              </a:rPr>
              <a:t>varnames</a:t>
            </a:r>
            <a:r>
              <a:rPr lang="en-GB" sz="1600" b="1" dirty="0">
                <a:highlight>
                  <a:srgbClr val="C0C0C0"/>
                </a:highlight>
                <a:latin typeface="Courier New" panose="02070309020205020404" pitchFamily="49" charset="0"/>
                <a:cs typeface="Courier New" panose="02070309020205020404" pitchFamily="49" charset="0"/>
              </a:rPr>
              <a:t>=c("site1", "site2"), value.name="distance")</a:t>
            </a:r>
          </a:p>
          <a:p>
            <a:endParaRPr lang="en-GB" sz="1600" b="1" dirty="0">
              <a:highlight>
                <a:srgbClr val="C0C0C0"/>
              </a:highlight>
              <a:latin typeface="Courier New" panose="02070309020205020404" pitchFamily="49" charset="0"/>
              <a:cs typeface="Courier New" panose="02070309020205020404" pitchFamily="49" charset="0"/>
            </a:endParaRPr>
          </a:p>
          <a:p>
            <a:r>
              <a:rPr lang="en-GB" sz="1600" b="1" dirty="0">
                <a:highlight>
                  <a:srgbClr val="C0C0C0"/>
                </a:highlight>
                <a:latin typeface="Courier New" panose="02070309020205020404" pitchFamily="49" charset="0"/>
                <a:cs typeface="Courier New" panose="02070309020205020404" pitchFamily="49" charset="0"/>
              </a:rPr>
              <a:t>ggplot(zoo, </a:t>
            </a:r>
            <a:r>
              <a:rPr lang="en-GB" sz="1600" b="1" dirty="0" err="1">
                <a:highlight>
                  <a:srgbClr val="C0C0C0"/>
                </a:highlight>
                <a:latin typeface="Courier New" panose="02070309020205020404" pitchFamily="49" charset="0"/>
                <a:cs typeface="Courier New" panose="02070309020205020404" pitchFamily="49" charset="0"/>
              </a:rPr>
              <a:t>aes</a:t>
            </a:r>
            <a:r>
              <a:rPr lang="en-GB" sz="1600" b="1" dirty="0">
                <a:highlight>
                  <a:srgbClr val="C0C0C0"/>
                </a:highlight>
                <a:latin typeface="Courier New" panose="02070309020205020404" pitchFamily="49" charset="0"/>
                <a:cs typeface="Courier New" panose="02070309020205020404" pitchFamily="49" charset="0"/>
              </a:rPr>
              <a:t>(x=site1, y=site2, fill=distance)) + </a:t>
            </a:r>
            <a:r>
              <a:rPr lang="en-GB" sz="1600" b="1" dirty="0" err="1">
                <a:highlight>
                  <a:srgbClr val="C0C0C0"/>
                </a:highlight>
                <a:latin typeface="Courier New" panose="02070309020205020404" pitchFamily="49" charset="0"/>
                <a:cs typeface="Courier New" panose="02070309020205020404" pitchFamily="49" charset="0"/>
              </a:rPr>
              <a:t>geom_raster</a:t>
            </a:r>
            <a:r>
              <a:rPr lang="en-GB" sz="1600" b="1" dirty="0">
                <a:highlight>
                  <a:srgbClr val="C0C0C0"/>
                </a:highlight>
                <a:latin typeface="Courier New" panose="02070309020205020404" pitchFamily="49" charset="0"/>
                <a:cs typeface="Courier New" panose="02070309020205020404" pitchFamily="49" charset="0"/>
              </a:rPr>
              <a:t>()</a:t>
            </a:r>
          </a:p>
          <a:p>
            <a:endParaRPr lang="en-GB" sz="1600" b="1" dirty="0">
              <a:highlight>
                <a:srgbClr val="C0C0C0"/>
              </a:highlight>
              <a:latin typeface="Courier New" panose="02070309020205020404" pitchFamily="49" charset="0"/>
              <a:cs typeface="Courier New" panose="02070309020205020404" pitchFamily="49" charset="0"/>
            </a:endParaRPr>
          </a:p>
          <a:p>
            <a:r>
              <a:rPr lang="en-GB" sz="1600" b="1" dirty="0">
                <a:highlight>
                  <a:srgbClr val="C0C0C0"/>
                </a:highlight>
                <a:latin typeface="Courier New" panose="02070309020205020404" pitchFamily="49" charset="0"/>
                <a:cs typeface="Courier New" panose="02070309020205020404" pitchFamily="49" charset="0"/>
              </a:rPr>
              <a:t>ggplot(zoo, </a:t>
            </a:r>
            <a:r>
              <a:rPr lang="en-GB" sz="1600" b="1" dirty="0" err="1">
                <a:highlight>
                  <a:srgbClr val="C0C0C0"/>
                </a:highlight>
                <a:latin typeface="Courier New" panose="02070309020205020404" pitchFamily="49" charset="0"/>
                <a:cs typeface="Courier New" panose="02070309020205020404" pitchFamily="49" charset="0"/>
              </a:rPr>
              <a:t>aes</a:t>
            </a:r>
            <a:r>
              <a:rPr lang="en-GB" sz="1600" b="1" dirty="0">
                <a:highlight>
                  <a:srgbClr val="C0C0C0"/>
                </a:highlight>
                <a:latin typeface="Courier New" panose="02070309020205020404" pitchFamily="49" charset="0"/>
                <a:cs typeface="Courier New" panose="02070309020205020404" pitchFamily="49" charset="0"/>
              </a:rPr>
              <a:t>(x=site1, y=site2, fill=distance, label=round(distance, 2))) + </a:t>
            </a:r>
            <a:r>
              <a:rPr lang="en-GB" sz="1600" b="1" dirty="0" err="1">
                <a:highlight>
                  <a:srgbClr val="C0C0C0"/>
                </a:highlight>
                <a:latin typeface="Courier New" panose="02070309020205020404" pitchFamily="49" charset="0"/>
                <a:cs typeface="Courier New" panose="02070309020205020404" pitchFamily="49" charset="0"/>
              </a:rPr>
              <a:t>geom_raster</a:t>
            </a:r>
            <a:r>
              <a:rPr lang="en-GB" sz="1600" b="1" dirty="0">
                <a:highlight>
                  <a:srgbClr val="C0C0C0"/>
                </a:highlight>
                <a:latin typeface="Courier New" panose="02070309020205020404" pitchFamily="49" charset="0"/>
                <a:cs typeface="Courier New" panose="02070309020205020404" pitchFamily="49" charset="0"/>
              </a:rPr>
              <a:t>() + </a:t>
            </a:r>
            <a:r>
              <a:rPr lang="en-GB" sz="1600" b="1" dirty="0" err="1">
                <a:highlight>
                  <a:srgbClr val="C0C0C0"/>
                </a:highlight>
                <a:latin typeface="Courier New" panose="02070309020205020404" pitchFamily="49" charset="0"/>
                <a:cs typeface="Courier New" panose="02070309020205020404" pitchFamily="49" charset="0"/>
              </a:rPr>
              <a:t>geom_text</a:t>
            </a:r>
            <a:r>
              <a:rPr lang="en-GB" sz="1600" b="1" dirty="0">
                <a:highlight>
                  <a:srgbClr val="C0C0C0"/>
                </a:highlight>
                <a:latin typeface="Courier New" panose="02070309020205020404" pitchFamily="49" charset="0"/>
                <a:cs typeface="Courier New" panose="02070309020205020404" pitchFamily="49" charset="0"/>
              </a:rPr>
              <a:t>(</a:t>
            </a:r>
            <a:r>
              <a:rPr lang="en-GB" sz="1600" b="1" dirty="0" err="1">
                <a:highlight>
                  <a:srgbClr val="C0C0C0"/>
                </a:highlight>
                <a:latin typeface="Courier New" panose="02070309020205020404" pitchFamily="49" charset="0"/>
                <a:cs typeface="Courier New" panose="02070309020205020404" pitchFamily="49" charset="0"/>
              </a:rPr>
              <a:t>color</a:t>
            </a:r>
            <a:r>
              <a:rPr lang="en-GB" sz="1600" b="1" dirty="0">
                <a:highlight>
                  <a:srgbClr val="C0C0C0"/>
                </a:highlight>
                <a:latin typeface="Courier New" panose="02070309020205020404" pitchFamily="49" charset="0"/>
                <a:cs typeface="Courier New" panose="02070309020205020404" pitchFamily="49" charset="0"/>
              </a:rPr>
              <a:t>="white")</a:t>
            </a:r>
          </a:p>
        </p:txBody>
      </p:sp>
      <p:sp>
        <p:nvSpPr>
          <p:cNvPr id="18" name="TextBox 17">
            <a:extLst>
              <a:ext uri="{FF2B5EF4-FFF2-40B4-BE49-F238E27FC236}">
                <a16:creationId xmlns:a16="http://schemas.microsoft.com/office/drawing/2014/main" id="{CD65400C-7597-46B1-BD96-3AA5F89DC08B}"/>
              </a:ext>
            </a:extLst>
          </p:cNvPr>
          <p:cNvSpPr txBox="1"/>
          <p:nvPr/>
        </p:nvSpPr>
        <p:spPr>
          <a:xfrm>
            <a:off x="220296" y="2050348"/>
            <a:ext cx="10897819" cy="1323439"/>
          </a:xfrm>
          <a:prstGeom prst="rect">
            <a:avLst/>
          </a:prstGeom>
          <a:noFill/>
        </p:spPr>
        <p:txBody>
          <a:bodyPr wrap="square" rtlCol="0">
            <a:spAutoFit/>
          </a:bodyPr>
          <a:lstStyle/>
          <a:p>
            <a:r>
              <a:rPr lang="en-GB" sz="2000" dirty="0"/>
              <a:t>Printing the output in the control panel works here because he just have 6 sites...but how would you analyse a sample of 200 species on 163 different sites? We need some help from information visualization techniques. To start with, let’s display the output of the Morisita-Horn Overlap Coefficient as a raster:</a:t>
            </a:r>
            <a:endParaRPr lang="en-GB" sz="2000" b="1" dirty="0"/>
          </a:p>
        </p:txBody>
      </p:sp>
      <p:sp>
        <p:nvSpPr>
          <p:cNvPr id="19" name="TextBox 18">
            <a:extLst>
              <a:ext uri="{FF2B5EF4-FFF2-40B4-BE49-F238E27FC236}">
                <a16:creationId xmlns:a16="http://schemas.microsoft.com/office/drawing/2014/main" id="{F09A1ACD-80D2-4A0F-A78C-4D586DB63BB7}"/>
              </a:ext>
            </a:extLst>
          </p:cNvPr>
          <p:cNvSpPr txBox="1"/>
          <p:nvPr/>
        </p:nvSpPr>
        <p:spPr>
          <a:xfrm>
            <a:off x="220296" y="1217326"/>
            <a:ext cx="11373012" cy="830997"/>
          </a:xfrm>
          <a:prstGeom prst="rect">
            <a:avLst/>
          </a:prstGeom>
          <a:noFill/>
        </p:spPr>
        <p:txBody>
          <a:bodyPr wrap="square" rtlCol="0">
            <a:spAutoFit/>
          </a:bodyPr>
          <a:lstStyle/>
          <a:p>
            <a:r>
              <a:rPr lang="it-IT" sz="2800" b="1" dirty="0"/>
              <a:t>Visualising Data: </a:t>
            </a:r>
          </a:p>
          <a:p>
            <a:pPr marL="285750" indent="-285750">
              <a:buFont typeface="Arial" panose="020B0604020202020204" pitchFamily="34" charset="0"/>
              <a:buChar char="•"/>
            </a:pPr>
            <a:r>
              <a:rPr lang="it-IT" sz="2000" dirty="0"/>
              <a:t>Let’s explore some ways of plotting our results from the similarity indicies. </a:t>
            </a:r>
          </a:p>
        </p:txBody>
      </p:sp>
      <p:sp>
        <p:nvSpPr>
          <p:cNvPr id="11" name="Rectangle 10">
            <a:extLst>
              <a:ext uri="{FF2B5EF4-FFF2-40B4-BE49-F238E27FC236}">
                <a16:creationId xmlns:a16="http://schemas.microsoft.com/office/drawing/2014/main" id="{6FD6870F-C31F-4F15-9C4C-1A2A86A90447}"/>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2" name="Picture 11">
            <a:extLst>
              <a:ext uri="{FF2B5EF4-FFF2-40B4-BE49-F238E27FC236}">
                <a16:creationId xmlns:a16="http://schemas.microsoft.com/office/drawing/2014/main" id="{4A4DB3DB-7E8C-4383-91C9-D4DCBD80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766C8D3D-52E5-4417-8447-8091BD313893}"/>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1279634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8"/>
            <a:ext cx="11658600" cy="115707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987038" y="94886"/>
            <a:ext cx="9839528" cy="769441"/>
          </a:xfrm>
          <a:prstGeom prst="rect">
            <a:avLst/>
          </a:prstGeom>
          <a:noFill/>
        </p:spPr>
        <p:txBody>
          <a:bodyPr wrap="square" rtlCol="0">
            <a:spAutoFit/>
          </a:bodyPr>
          <a:lstStyle/>
          <a:p>
            <a:pPr algn="ctr"/>
            <a:r>
              <a:rPr lang="en-US" sz="4400" dirty="0">
                <a:solidFill>
                  <a:schemeClr val="bg1"/>
                </a:solidFill>
                <a:latin typeface="+mj-lt"/>
              </a:rPr>
              <a:t>Visualizing Pairwise Distances: Exercise</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6FD6870F-C31F-4F15-9C4C-1A2A86A90447}"/>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2" name="Picture 11">
            <a:extLst>
              <a:ext uri="{FF2B5EF4-FFF2-40B4-BE49-F238E27FC236}">
                <a16:creationId xmlns:a16="http://schemas.microsoft.com/office/drawing/2014/main" id="{4A4DB3DB-7E8C-4383-91C9-D4DCBD80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766C8D3D-52E5-4417-8447-8091BD313893}"/>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sp>
        <p:nvSpPr>
          <p:cNvPr id="5" name="TextBox 4">
            <a:extLst>
              <a:ext uri="{FF2B5EF4-FFF2-40B4-BE49-F238E27FC236}">
                <a16:creationId xmlns:a16="http://schemas.microsoft.com/office/drawing/2014/main" id="{E668F04C-E423-E3D9-C874-DECA81129683}"/>
              </a:ext>
            </a:extLst>
          </p:cNvPr>
          <p:cNvSpPr txBox="1"/>
          <p:nvPr/>
        </p:nvSpPr>
        <p:spPr>
          <a:xfrm>
            <a:off x="7782339" y="2823553"/>
            <a:ext cx="4005944" cy="1015663"/>
          </a:xfrm>
          <a:prstGeom prst="rect">
            <a:avLst/>
          </a:prstGeom>
          <a:noFill/>
        </p:spPr>
        <p:txBody>
          <a:bodyPr wrap="square" rtlCol="0">
            <a:spAutoFit/>
          </a:bodyPr>
          <a:lstStyle/>
          <a:p>
            <a:pPr marL="342900" indent="-342900">
              <a:buFont typeface="Arial" panose="020B0604020202020204" pitchFamily="34" charset="0"/>
              <a:buChar char="•"/>
            </a:pPr>
            <a:r>
              <a:rPr lang="en-GB" sz="2000" dirty="0"/>
              <a:t>Plotting the results as a raster helps to better visualize the clear patterns in the data. </a:t>
            </a:r>
          </a:p>
        </p:txBody>
      </p:sp>
      <p:pic>
        <p:nvPicPr>
          <p:cNvPr id="3" name="Picture 2">
            <a:extLst>
              <a:ext uri="{FF2B5EF4-FFF2-40B4-BE49-F238E27FC236}">
                <a16:creationId xmlns:a16="http://schemas.microsoft.com/office/drawing/2014/main" id="{EC778E80-AD64-AF69-3FA3-551097733D0B}"/>
              </a:ext>
            </a:extLst>
          </p:cNvPr>
          <p:cNvPicPr>
            <a:picLocks noChangeAspect="1"/>
          </p:cNvPicPr>
          <p:nvPr/>
        </p:nvPicPr>
        <p:blipFill rotWithShape="1">
          <a:blip r:embed="rId4"/>
          <a:srcRect t="3906" b="6600"/>
          <a:stretch/>
        </p:blipFill>
        <p:spPr>
          <a:xfrm>
            <a:off x="0" y="1389262"/>
            <a:ext cx="7444302" cy="3747498"/>
          </a:xfrm>
          <a:prstGeom prst="rect">
            <a:avLst/>
          </a:prstGeom>
        </p:spPr>
      </p:pic>
    </p:spTree>
    <p:extLst>
      <p:ext uri="{BB962C8B-B14F-4D97-AF65-F5344CB8AC3E}">
        <p14:creationId xmlns:p14="http://schemas.microsoft.com/office/powerpoint/2010/main" val="3081668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8"/>
            <a:ext cx="11658600" cy="115707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987038" y="94886"/>
            <a:ext cx="9839528" cy="769441"/>
          </a:xfrm>
          <a:prstGeom prst="rect">
            <a:avLst/>
          </a:prstGeom>
          <a:noFill/>
        </p:spPr>
        <p:txBody>
          <a:bodyPr wrap="square" rtlCol="0">
            <a:spAutoFit/>
          </a:bodyPr>
          <a:lstStyle/>
          <a:p>
            <a:pPr algn="ctr"/>
            <a:r>
              <a:rPr lang="en-US" sz="4400" dirty="0">
                <a:solidFill>
                  <a:schemeClr val="bg1"/>
                </a:solidFill>
                <a:latin typeface="+mj-lt"/>
              </a:rPr>
              <a:t>Visualizing Pairwise Distances: Exercise</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9CC2E3E1-4F74-4A96-B2F7-CD204E58DD1F}"/>
              </a:ext>
            </a:extLst>
          </p:cNvPr>
          <p:cNvSpPr txBox="1"/>
          <p:nvPr/>
        </p:nvSpPr>
        <p:spPr>
          <a:xfrm>
            <a:off x="220296" y="3081436"/>
            <a:ext cx="11658600" cy="1723549"/>
          </a:xfrm>
          <a:prstGeom prst="rect">
            <a:avLst/>
          </a:prstGeom>
          <a:noFill/>
        </p:spPr>
        <p:txBody>
          <a:bodyPr wrap="square" rtlCol="0">
            <a:spAutoFit/>
          </a:bodyPr>
          <a:lstStyle/>
          <a:p>
            <a:r>
              <a:rPr lang="en-GB" sz="2800" b="1" dirty="0"/>
              <a:t>Code: </a:t>
            </a:r>
          </a:p>
          <a:p>
            <a:endParaRPr lang="en-GB" sz="1400" dirty="0">
              <a:latin typeface="Courier New" panose="02070309020205020404" pitchFamily="49" charset="0"/>
              <a:cs typeface="Courier New" panose="02070309020205020404" pitchFamily="49" charset="0"/>
            </a:endParaRPr>
          </a:p>
          <a:p>
            <a:r>
              <a:rPr lang="en-GB" sz="1600" b="1" dirty="0">
                <a:highlight>
                  <a:srgbClr val="C0C0C0"/>
                </a:highlight>
                <a:latin typeface="Courier New" panose="02070309020205020404" pitchFamily="49" charset="0"/>
                <a:cs typeface="Courier New" panose="02070309020205020404" pitchFamily="49" charset="0"/>
              </a:rPr>
              <a:t>morisitaHClust &lt;- </a:t>
            </a:r>
            <a:r>
              <a:rPr lang="en-GB" sz="1600" b="1" dirty="0" err="1">
                <a:highlight>
                  <a:srgbClr val="C0C0C0"/>
                </a:highlight>
                <a:latin typeface="Courier New" panose="02070309020205020404" pitchFamily="49" charset="0"/>
                <a:cs typeface="Courier New" panose="02070309020205020404" pitchFamily="49" charset="0"/>
              </a:rPr>
              <a:t>hclust</a:t>
            </a:r>
            <a:r>
              <a:rPr lang="en-GB" sz="1600" b="1" dirty="0">
                <a:highlight>
                  <a:srgbClr val="C0C0C0"/>
                </a:highlight>
                <a:latin typeface="Courier New" panose="02070309020205020404" pitchFamily="49" charset="0"/>
                <a:cs typeface="Courier New" panose="02070309020205020404" pitchFamily="49" charset="0"/>
              </a:rPr>
              <a:t>(zooDistance, method="average")</a:t>
            </a:r>
          </a:p>
          <a:p>
            <a:endParaRPr lang="en-GB" sz="1600" b="1" dirty="0">
              <a:highlight>
                <a:srgbClr val="C0C0C0"/>
              </a:highlight>
              <a:latin typeface="Courier New" panose="02070309020205020404" pitchFamily="49" charset="0"/>
              <a:cs typeface="Courier New" panose="02070309020205020404" pitchFamily="49" charset="0"/>
            </a:endParaRPr>
          </a:p>
          <a:p>
            <a:r>
              <a:rPr lang="en-GB" sz="1600" b="1" dirty="0" err="1">
                <a:highlight>
                  <a:srgbClr val="C0C0C0"/>
                </a:highlight>
                <a:latin typeface="Courier New" panose="02070309020205020404" pitchFamily="49" charset="0"/>
                <a:cs typeface="Courier New" panose="02070309020205020404" pitchFamily="49" charset="0"/>
              </a:rPr>
              <a:t>ggdendrogram</a:t>
            </a:r>
            <a:r>
              <a:rPr lang="en-GB" sz="1600" b="1" dirty="0">
                <a:highlight>
                  <a:srgbClr val="C0C0C0"/>
                </a:highlight>
                <a:latin typeface="Courier New" panose="02070309020205020404" pitchFamily="49" charset="0"/>
                <a:cs typeface="Courier New" panose="02070309020205020404" pitchFamily="49" charset="0"/>
              </a:rPr>
              <a:t>(morisitaHClust, rotate=T) + labs(title="Animal Similarity Between Sites Using Morisita-Horn Overlap Coefficient", x="", y="Distance between assemblages") + </a:t>
            </a:r>
            <a:r>
              <a:rPr lang="en-GB" sz="1600" b="1" dirty="0" err="1">
                <a:highlight>
                  <a:srgbClr val="C0C0C0"/>
                </a:highlight>
                <a:latin typeface="Courier New" panose="02070309020205020404" pitchFamily="49" charset="0"/>
                <a:cs typeface="Courier New" panose="02070309020205020404" pitchFamily="49" charset="0"/>
              </a:rPr>
              <a:t>theme_minimal</a:t>
            </a:r>
            <a:r>
              <a:rPr lang="en-GB" sz="1600" b="1" dirty="0">
                <a:highlight>
                  <a:srgbClr val="C0C0C0"/>
                </a:highlight>
                <a:latin typeface="Courier New" panose="02070309020205020404" pitchFamily="49" charset="0"/>
                <a:cs typeface="Courier New" panose="02070309020205020404" pitchFamily="49" charset="0"/>
              </a:rPr>
              <a:t>()</a:t>
            </a:r>
          </a:p>
        </p:txBody>
      </p:sp>
      <p:sp>
        <p:nvSpPr>
          <p:cNvPr id="18" name="TextBox 17">
            <a:extLst>
              <a:ext uri="{FF2B5EF4-FFF2-40B4-BE49-F238E27FC236}">
                <a16:creationId xmlns:a16="http://schemas.microsoft.com/office/drawing/2014/main" id="{CD65400C-7597-46B1-BD96-3AA5F89DC08B}"/>
              </a:ext>
            </a:extLst>
          </p:cNvPr>
          <p:cNvSpPr txBox="1"/>
          <p:nvPr/>
        </p:nvSpPr>
        <p:spPr>
          <a:xfrm>
            <a:off x="220296" y="2288657"/>
            <a:ext cx="10897819" cy="707886"/>
          </a:xfrm>
          <a:prstGeom prst="rect">
            <a:avLst/>
          </a:prstGeom>
          <a:noFill/>
        </p:spPr>
        <p:txBody>
          <a:bodyPr wrap="square" rtlCol="0">
            <a:spAutoFit/>
          </a:bodyPr>
          <a:lstStyle/>
          <a:p>
            <a:r>
              <a:rPr lang="en-GB" sz="2000" dirty="0" err="1"/>
              <a:t>Rasters</a:t>
            </a:r>
            <a:r>
              <a:rPr lang="en-GB" sz="2000" dirty="0"/>
              <a:t> form a good way of visualizing results from diversity indices. However, there are other ways we could approach this. Next, let’s try displaying the results as a dendrogram:</a:t>
            </a:r>
            <a:endParaRPr lang="en-GB" sz="2000" b="1" dirty="0"/>
          </a:p>
        </p:txBody>
      </p:sp>
      <p:sp>
        <p:nvSpPr>
          <p:cNvPr id="19" name="TextBox 18">
            <a:extLst>
              <a:ext uri="{FF2B5EF4-FFF2-40B4-BE49-F238E27FC236}">
                <a16:creationId xmlns:a16="http://schemas.microsoft.com/office/drawing/2014/main" id="{F09A1ACD-80D2-4A0F-A78C-4D586DB63BB7}"/>
              </a:ext>
            </a:extLst>
          </p:cNvPr>
          <p:cNvSpPr txBox="1"/>
          <p:nvPr/>
        </p:nvSpPr>
        <p:spPr>
          <a:xfrm>
            <a:off x="220296" y="1217326"/>
            <a:ext cx="11373012" cy="830997"/>
          </a:xfrm>
          <a:prstGeom prst="rect">
            <a:avLst/>
          </a:prstGeom>
          <a:noFill/>
        </p:spPr>
        <p:txBody>
          <a:bodyPr wrap="square" rtlCol="0">
            <a:spAutoFit/>
          </a:bodyPr>
          <a:lstStyle/>
          <a:p>
            <a:r>
              <a:rPr lang="it-IT" sz="2800" b="1" dirty="0"/>
              <a:t>Visualising Data: </a:t>
            </a:r>
          </a:p>
          <a:p>
            <a:pPr marL="285750" indent="-285750">
              <a:buFont typeface="Arial" panose="020B0604020202020204" pitchFamily="34" charset="0"/>
              <a:buChar char="•"/>
            </a:pPr>
            <a:r>
              <a:rPr lang="it-IT" sz="2000" dirty="0"/>
              <a:t>Let’s explore some ways of plotting our results from the similarity indicies. </a:t>
            </a:r>
          </a:p>
        </p:txBody>
      </p:sp>
      <p:sp>
        <p:nvSpPr>
          <p:cNvPr id="11" name="Rectangle 10">
            <a:extLst>
              <a:ext uri="{FF2B5EF4-FFF2-40B4-BE49-F238E27FC236}">
                <a16:creationId xmlns:a16="http://schemas.microsoft.com/office/drawing/2014/main" id="{6FD6870F-C31F-4F15-9C4C-1A2A86A90447}"/>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2" name="Picture 11">
            <a:extLst>
              <a:ext uri="{FF2B5EF4-FFF2-40B4-BE49-F238E27FC236}">
                <a16:creationId xmlns:a16="http://schemas.microsoft.com/office/drawing/2014/main" id="{4A4DB3DB-7E8C-4383-91C9-D4DCBD80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766C8D3D-52E5-4417-8447-8091BD313893}"/>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212818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8"/>
            <a:ext cx="11658600" cy="115707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987038" y="94886"/>
            <a:ext cx="9839528" cy="769441"/>
          </a:xfrm>
          <a:prstGeom prst="rect">
            <a:avLst/>
          </a:prstGeom>
          <a:noFill/>
        </p:spPr>
        <p:txBody>
          <a:bodyPr wrap="square" rtlCol="0">
            <a:spAutoFit/>
          </a:bodyPr>
          <a:lstStyle/>
          <a:p>
            <a:pPr algn="ctr"/>
            <a:r>
              <a:rPr lang="en-US" sz="4400" dirty="0">
                <a:solidFill>
                  <a:schemeClr val="bg1"/>
                </a:solidFill>
                <a:latin typeface="+mj-lt"/>
              </a:rPr>
              <a:t>Visualizing Pairwise Distances: Exercise</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6FD6870F-C31F-4F15-9C4C-1A2A86A90447}"/>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2" name="Picture 11">
            <a:extLst>
              <a:ext uri="{FF2B5EF4-FFF2-40B4-BE49-F238E27FC236}">
                <a16:creationId xmlns:a16="http://schemas.microsoft.com/office/drawing/2014/main" id="{4A4DB3DB-7E8C-4383-91C9-D4DCBD80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766C8D3D-52E5-4417-8447-8091BD313893}"/>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sp>
        <p:nvSpPr>
          <p:cNvPr id="5" name="TextBox 4">
            <a:extLst>
              <a:ext uri="{FF2B5EF4-FFF2-40B4-BE49-F238E27FC236}">
                <a16:creationId xmlns:a16="http://schemas.microsoft.com/office/drawing/2014/main" id="{E668F04C-E423-E3D9-C874-DECA81129683}"/>
              </a:ext>
            </a:extLst>
          </p:cNvPr>
          <p:cNvSpPr txBox="1"/>
          <p:nvPr/>
        </p:nvSpPr>
        <p:spPr>
          <a:xfrm>
            <a:off x="7811685" y="1702568"/>
            <a:ext cx="4005944" cy="3477875"/>
          </a:xfrm>
          <a:prstGeom prst="rect">
            <a:avLst/>
          </a:prstGeom>
          <a:noFill/>
        </p:spPr>
        <p:txBody>
          <a:bodyPr wrap="square" rtlCol="0">
            <a:spAutoFit/>
          </a:bodyPr>
          <a:lstStyle/>
          <a:p>
            <a:pPr marL="342900" indent="-342900">
              <a:buFont typeface="Arial" panose="020B0604020202020204" pitchFamily="34" charset="0"/>
              <a:buChar char="•"/>
            </a:pPr>
            <a:r>
              <a:rPr lang="en-GB" sz="2000" dirty="0"/>
              <a:t>Plotting the results as a dendrogram helps to better visualize the clusters and distances between them in the data. </a:t>
            </a:r>
          </a:p>
          <a:p>
            <a:pPr marL="342900" indent="-342900">
              <a:buFont typeface="Arial" panose="020B0604020202020204" pitchFamily="34" charset="0"/>
              <a:buChar char="•"/>
            </a:pPr>
            <a:r>
              <a:rPr lang="en-GB" sz="2000" dirty="0"/>
              <a:t>Using the techniques you’ve learned today, could you make a dendrogram of the results for Jaccard’s Index, or a raster for the results of the Morisita-Horn Coefficient?</a:t>
            </a:r>
          </a:p>
        </p:txBody>
      </p:sp>
      <p:pic>
        <p:nvPicPr>
          <p:cNvPr id="7" name="Picture 6">
            <a:extLst>
              <a:ext uri="{FF2B5EF4-FFF2-40B4-BE49-F238E27FC236}">
                <a16:creationId xmlns:a16="http://schemas.microsoft.com/office/drawing/2014/main" id="{21168A7D-2494-BE4D-F064-E433AB646759}"/>
              </a:ext>
            </a:extLst>
          </p:cNvPr>
          <p:cNvPicPr>
            <a:picLocks noChangeAspect="1"/>
          </p:cNvPicPr>
          <p:nvPr/>
        </p:nvPicPr>
        <p:blipFill rotWithShape="1">
          <a:blip r:embed="rId4"/>
          <a:srcRect t="2754" b="6599"/>
          <a:stretch/>
        </p:blipFill>
        <p:spPr>
          <a:xfrm>
            <a:off x="329445" y="1568915"/>
            <a:ext cx="7345075" cy="3745182"/>
          </a:xfrm>
          <a:prstGeom prst="rect">
            <a:avLst/>
          </a:prstGeom>
        </p:spPr>
      </p:pic>
    </p:spTree>
    <p:extLst>
      <p:ext uri="{BB962C8B-B14F-4D97-AF65-F5344CB8AC3E}">
        <p14:creationId xmlns:p14="http://schemas.microsoft.com/office/powerpoint/2010/main" val="366364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8912" y="199469"/>
            <a:ext cx="11588621" cy="6363477"/>
          </a:xfrm>
          <a:prstGeom prst="rect">
            <a:avLst/>
          </a:prstGeom>
          <a:solidFill>
            <a:schemeClr val="tx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a:extLst>
              <a:ext uri="{FF2B5EF4-FFF2-40B4-BE49-F238E27FC236}">
                <a16:creationId xmlns:a16="http://schemas.microsoft.com/office/drawing/2014/main" id="{B39546DA-8B3B-4285-983F-A7F8F387A3AC}"/>
              </a:ext>
            </a:extLst>
          </p:cNvPr>
          <p:cNvSpPr>
            <a:spLocks noGrp="1"/>
          </p:cNvSpPr>
          <p:nvPr>
            <p:ph idx="1"/>
          </p:nvPr>
        </p:nvSpPr>
        <p:spPr>
          <a:xfrm>
            <a:off x="338912" y="554745"/>
            <a:ext cx="11588620" cy="3222126"/>
          </a:xfrm>
        </p:spPr>
        <p:txBody>
          <a:bodyPr anchor="ctr">
            <a:noAutofit/>
          </a:bodyPr>
          <a:lstStyle/>
          <a:p>
            <a:pPr marL="0" indent="0">
              <a:buNone/>
            </a:pPr>
            <a:r>
              <a:rPr lang="en-GB" sz="1400" dirty="0"/>
              <a:t>Correlation</a:t>
            </a:r>
            <a:endParaRPr lang="en-GB" sz="1400" b="1" dirty="0"/>
          </a:p>
          <a:p>
            <a:pPr fontAlgn="base"/>
            <a:r>
              <a:rPr lang="en-GB" sz="1400" u="sng" dirty="0">
                <a:hlinkClick r:id="rId2"/>
              </a:rPr>
              <a:t>https://www.statmethods.net/stats/correlations.html</a:t>
            </a:r>
            <a:endParaRPr lang="en-GB" sz="1400" dirty="0"/>
          </a:p>
          <a:p>
            <a:pPr fontAlgn="base"/>
            <a:r>
              <a:rPr lang="en-GB" sz="1400" u="sng" dirty="0">
                <a:hlinkClick r:id="rId3"/>
              </a:rPr>
              <a:t>https://en.wikipedia.org/wiki/Correlation_and_dependence</a:t>
            </a:r>
            <a:endParaRPr lang="en-GB" sz="1400" dirty="0"/>
          </a:p>
          <a:p>
            <a:pPr fontAlgn="base"/>
            <a:r>
              <a:rPr lang="en-GB" sz="1400" u="sng" dirty="0">
                <a:hlinkClick r:id="rId4"/>
              </a:rPr>
              <a:t>http://guessthecorrelation.com/</a:t>
            </a:r>
            <a:endParaRPr lang="en-GB" sz="1400" dirty="0"/>
          </a:p>
          <a:p>
            <a:pPr fontAlgn="base"/>
            <a:r>
              <a:rPr lang="en-GB" sz="1400" u="sng" dirty="0">
                <a:hlinkClick r:id="rId5"/>
              </a:rPr>
              <a:t>https://www.linkedin.com/learning/r-statistics-essential-training/calculating-correlation?autoplay=true&amp;u=50251009</a:t>
            </a:r>
            <a:endParaRPr lang="en-GB" sz="1400" dirty="0"/>
          </a:p>
          <a:p>
            <a:pPr marL="0" indent="0" fontAlgn="base">
              <a:buNone/>
            </a:pPr>
            <a:r>
              <a:rPr lang="en-GB" sz="1400" dirty="0"/>
              <a:t>Coefficients of similarity diversity</a:t>
            </a:r>
            <a:endParaRPr lang="en-GB" sz="1400" dirty="0">
              <a:hlinkClick r:id="rId6"/>
            </a:endParaRPr>
          </a:p>
          <a:p>
            <a:r>
              <a:rPr lang="en-GB" sz="1400" dirty="0">
                <a:hlinkClick r:id="rId6"/>
              </a:rPr>
              <a:t>https://cals.arizona.edu/classes/rnr555/lecnotes/10.html</a:t>
            </a:r>
            <a:endParaRPr lang="en-GB" sz="1400" dirty="0"/>
          </a:p>
          <a:p>
            <a:r>
              <a:rPr lang="en-GB" sz="1400" dirty="0">
                <a:hlinkClick r:id="rId7"/>
              </a:rPr>
              <a:t>https://geographyfieldwork.com/Simpson'sDiversityIndex.html</a:t>
            </a:r>
            <a:r>
              <a:rPr lang="en-GB" sz="1400" dirty="0"/>
              <a:t> </a:t>
            </a:r>
          </a:p>
          <a:p>
            <a:r>
              <a:rPr lang="en-GB" sz="1400" dirty="0">
                <a:hlinkClick r:id="rId8"/>
              </a:rPr>
              <a:t>http://www.countrysideinfo.co.uk/simpsons.htm</a:t>
            </a:r>
            <a:endParaRPr lang="en-GB" sz="1400" dirty="0"/>
          </a:p>
          <a:p>
            <a:r>
              <a:rPr lang="en-GB" sz="1400" dirty="0">
                <a:hlinkClick r:id="rId9"/>
              </a:rPr>
              <a:t>https://cran.r-project.org/web/packages/vegan/vegan.pdf</a:t>
            </a:r>
            <a:endParaRPr lang="it-IT" sz="1400" dirty="0"/>
          </a:p>
        </p:txBody>
      </p:sp>
      <p:sp>
        <p:nvSpPr>
          <p:cNvPr id="8" name="Title 1">
            <a:extLst>
              <a:ext uri="{FF2B5EF4-FFF2-40B4-BE49-F238E27FC236}">
                <a16:creationId xmlns:a16="http://schemas.microsoft.com/office/drawing/2014/main" id="{A7DE6773-2C11-4671-A4CF-416132844A95}"/>
              </a:ext>
            </a:extLst>
          </p:cNvPr>
          <p:cNvSpPr txBox="1">
            <a:spLocks/>
          </p:cNvSpPr>
          <p:nvPr/>
        </p:nvSpPr>
        <p:spPr>
          <a:xfrm>
            <a:off x="2560467" y="199469"/>
            <a:ext cx="6912006" cy="447673"/>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dirty="0">
                <a:solidFill>
                  <a:schemeClr val="accent1"/>
                </a:solidFill>
              </a:rPr>
              <a:t>References</a:t>
            </a:r>
            <a:endParaRPr lang="it-IT" dirty="0">
              <a:solidFill>
                <a:schemeClr val="accent1"/>
              </a:solidFill>
            </a:endParaRPr>
          </a:p>
        </p:txBody>
      </p:sp>
    </p:spTree>
    <p:extLst>
      <p:ext uri="{BB962C8B-B14F-4D97-AF65-F5344CB8AC3E}">
        <p14:creationId xmlns:p14="http://schemas.microsoft.com/office/powerpoint/2010/main" val="2712976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8912" y="199469"/>
            <a:ext cx="11588621" cy="6363477"/>
          </a:xfrm>
          <a:prstGeom prst="rect">
            <a:avLst/>
          </a:prstGeom>
          <a:solidFill>
            <a:schemeClr val="tx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838200" y="963877"/>
            <a:ext cx="3494362" cy="4930246"/>
          </a:xfrm>
        </p:spPr>
        <p:txBody>
          <a:bodyPr>
            <a:normAutofit/>
          </a:bodyPr>
          <a:lstStyle/>
          <a:p>
            <a:pPr algn="r"/>
            <a:r>
              <a:rPr lang="it-IT" sz="4800" dirty="0">
                <a:solidFill>
                  <a:schemeClr val="accent1"/>
                </a:solidFill>
              </a:rPr>
              <a:t>Today’s Program</a:t>
            </a:r>
            <a:endParaRPr lang="it-IT" dirty="0">
              <a:solidFill>
                <a:schemeClr val="accent1"/>
              </a:solidFill>
            </a:endParaRPr>
          </a:p>
        </p:txBody>
      </p:sp>
      <p:sp>
        <p:nvSpPr>
          <p:cNvPr id="3" name="Content Placeholder 2">
            <a:extLst>
              <a:ext uri="{FF2B5EF4-FFF2-40B4-BE49-F238E27FC236}">
                <a16:creationId xmlns:a16="http://schemas.microsoft.com/office/drawing/2014/main" id="{B39546DA-8B3B-4285-983F-A7F8F387A3AC}"/>
              </a:ext>
            </a:extLst>
          </p:cNvPr>
          <p:cNvSpPr>
            <a:spLocks noGrp="1"/>
          </p:cNvSpPr>
          <p:nvPr>
            <p:ph idx="1"/>
          </p:nvPr>
        </p:nvSpPr>
        <p:spPr>
          <a:xfrm>
            <a:off x="5125321" y="1657166"/>
            <a:ext cx="6802212" cy="4930246"/>
          </a:xfrm>
        </p:spPr>
        <p:txBody>
          <a:bodyPr anchor="ctr">
            <a:normAutofit/>
          </a:bodyPr>
          <a:lstStyle/>
          <a:p>
            <a:pPr lvl="1"/>
            <a:r>
              <a:rPr lang="it-IT" dirty="0"/>
              <a:t>Statistics and what test to pick?</a:t>
            </a:r>
          </a:p>
          <a:p>
            <a:pPr lvl="1"/>
            <a:r>
              <a:rPr lang="it-IT" dirty="0"/>
              <a:t>The importance of sample size</a:t>
            </a:r>
          </a:p>
          <a:p>
            <a:pPr lvl="1"/>
            <a:r>
              <a:rPr lang="it-IT" dirty="0"/>
              <a:t>Case Study: Diversity Indicies </a:t>
            </a:r>
          </a:p>
          <a:p>
            <a:pPr lvl="1"/>
            <a:r>
              <a:rPr lang="it-IT" dirty="0"/>
              <a:t>Simpson’s Index</a:t>
            </a:r>
          </a:p>
          <a:p>
            <a:pPr lvl="1"/>
            <a:r>
              <a:rPr lang="it-IT" dirty="0"/>
              <a:t>Jaccard’s Similarity Coefficient</a:t>
            </a:r>
          </a:p>
          <a:p>
            <a:pPr lvl="1"/>
            <a:r>
              <a:rPr lang="it-IT" dirty="0"/>
              <a:t>Morisita-Horn Overlap Coefficient</a:t>
            </a:r>
          </a:p>
          <a:p>
            <a:pPr lvl="1"/>
            <a:endParaRPr lang="it-IT" dirty="0"/>
          </a:p>
          <a:p>
            <a:pPr marL="457200" lvl="1" indent="0">
              <a:buNone/>
            </a:pPr>
            <a:endParaRPr lang="it-IT" dirty="0"/>
          </a:p>
          <a:p>
            <a:pPr marL="0" indent="0">
              <a:buNone/>
            </a:pPr>
            <a:endParaRPr lang="it-IT" sz="2400" dirty="0"/>
          </a:p>
        </p:txBody>
      </p:sp>
    </p:spTree>
    <p:extLst>
      <p:ext uri="{BB962C8B-B14F-4D97-AF65-F5344CB8AC3E}">
        <p14:creationId xmlns:p14="http://schemas.microsoft.com/office/powerpoint/2010/main" val="4217161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2069" y="247261"/>
            <a:ext cx="11588621" cy="6363477"/>
          </a:xfrm>
          <a:prstGeom prst="rect">
            <a:avLst/>
          </a:prstGeom>
          <a:solidFill>
            <a:schemeClr val="tx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281816" y="-383219"/>
            <a:ext cx="4949090" cy="2819925"/>
          </a:xfrm>
        </p:spPr>
        <p:txBody>
          <a:bodyPr>
            <a:normAutofit/>
          </a:bodyPr>
          <a:lstStyle/>
          <a:p>
            <a:r>
              <a:rPr lang="it-IT" sz="4800" dirty="0">
                <a:solidFill>
                  <a:schemeClr val="accent1"/>
                </a:solidFill>
              </a:rPr>
              <a:t>Feedback</a:t>
            </a:r>
            <a:br>
              <a:rPr lang="it-IT" sz="4800" dirty="0">
                <a:solidFill>
                  <a:schemeClr val="accent1"/>
                </a:solidFill>
              </a:rPr>
            </a:br>
            <a:endParaRPr lang="it-IT" sz="4800" dirty="0">
              <a:solidFill>
                <a:schemeClr val="accent1"/>
              </a:solidFill>
            </a:endParaRPr>
          </a:p>
        </p:txBody>
      </p:sp>
      <p:sp>
        <p:nvSpPr>
          <p:cNvPr id="11" name="Rectangle 10">
            <a:extLst>
              <a:ext uri="{FF2B5EF4-FFF2-40B4-BE49-F238E27FC236}">
                <a16:creationId xmlns:a16="http://schemas.microsoft.com/office/drawing/2014/main" id="{8BC323D1-9AA4-41CA-B3B4-0957D26B3D50}"/>
              </a:ext>
            </a:extLst>
          </p:cNvPr>
          <p:cNvSpPr/>
          <p:nvPr/>
        </p:nvSpPr>
        <p:spPr>
          <a:xfrm>
            <a:off x="6515017" y="1273595"/>
            <a:ext cx="5434914" cy="2610843"/>
          </a:xfrm>
          <a:prstGeom prst="rect">
            <a:avLst/>
          </a:prstGeom>
        </p:spPr>
        <p:txBody>
          <a:bodyPr wrap="square">
            <a:spAutoFit/>
          </a:bodyPr>
          <a:lstStyle/>
          <a:p>
            <a:pPr algn="ctr">
              <a:lnSpc>
                <a:spcPct val="150000"/>
              </a:lnSpc>
            </a:pPr>
            <a:r>
              <a:rPr lang="en-GB" sz="2800" dirty="0"/>
              <a:t>This series of trainings depend on annually allocated founds!!! To secure them we need to provide detailed feedback on them</a:t>
            </a:r>
          </a:p>
        </p:txBody>
      </p:sp>
      <p:sp>
        <p:nvSpPr>
          <p:cNvPr id="9" name="Rectangle 8"/>
          <p:cNvSpPr/>
          <p:nvPr/>
        </p:nvSpPr>
        <p:spPr>
          <a:xfrm>
            <a:off x="7712783" y="5195385"/>
            <a:ext cx="3915880" cy="523220"/>
          </a:xfrm>
          <a:prstGeom prst="rect">
            <a:avLst/>
          </a:prstGeom>
        </p:spPr>
        <p:txBody>
          <a:bodyPr wrap="none">
            <a:spAutoFit/>
          </a:bodyPr>
          <a:lstStyle/>
          <a:p>
            <a:pPr algn="l"/>
            <a:r>
              <a:rPr lang="en-GB" sz="2800" b="0" i="0" dirty="0">
                <a:effectLst/>
                <a:latin typeface="Segoe UI" panose="020B0502040204020203" pitchFamily="34" charset="0"/>
                <a:hlinkClick r:id="rId2" tooltip="https://edin.ac/33twjxy"/>
              </a:rPr>
              <a:t>https://edin.ac/33TwJxY</a:t>
            </a:r>
            <a:endParaRPr lang="en-GB" sz="2800" b="0" i="0" dirty="0">
              <a:effectLst/>
              <a:latin typeface="Segoe UI" panose="020B0502040204020203" pitchFamily="34" charset="0"/>
            </a:endParaRPr>
          </a:p>
        </p:txBody>
      </p:sp>
      <p:pic>
        <p:nvPicPr>
          <p:cNvPr id="1030" name="Picture 6" descr="Risultato immagini per Feedb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63" y="1026743"/>
            <a:ext cx="6344831" cy="2819925"/>
          </a:xfrm>
          <a:prstGeom prst="rect">
            <a:avLst/>
          </a:prstGeom>
          <a:noFill/>
          <a:extLst>
            <a:ext uri="{909E8E84-426E-40DD-AFC4-6F175D3DCCD1}">
              <a14:hiddenFill xmlns:a14="http://schemas.microsoft.com/office/drawing/2010/main">
                <a:solidFill>
                  <a:srgbClr val="FFFFFF"/>
                </a:solidFill>
              </a14:hiddenFill>
            </a:ext>
          </a:extLst>
        </p:spPr>
      </p:pic>
      <p:sp>
        <p:nvSpPr>
          <p:cNvPr id="5" name="Down Arrow 4"/>
          <p:cNvSpPr/>
          <p:nvPr/>
        </p:nvSpPr>
        <p:spPr>
          <a:xfrm>
            <a:off x="9057085" y="4200078"/>
            <a:ext cx="350778" cy="768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341854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8"/>
            <a:ext cx="11658600" cy="115707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987038" y="94886"/>
            <a:ext cx="9839528" cy="769441"/>
          </a:xfrm>
          <a:prstGeom prst="rect">
            <a:avLst/>
          </a:prstGeom>
          <a:noFill/>
        </p:spPr>
        <p:txBody>
          <a:bodyPr wrap="square" rtlCol="0">
            <a:spAutoFit/>
          </a:bodyPr>
          <a:lstStyle/>
          <a:p>
            <a:pPr algn="ctr"/>
            <a:r>
              <a:rPr lang="en-US" sz="4400" dirty="0">
                <a:solidFill>
                  <a:schemeClr val="bg1"/>
                </a:solidFill>
                <a:latin typeface="+mj-lt"/>
              </a:rPr>
              <a:t>Statistics</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CD65400C-7597-46B1-BD96-3AA5F89DC08B}"/>
              </a:ext>
            </a:extLst>
          </p:cNvPr>
          <p:cNvSpPr txBox="1"/>
          <p:nvPr/>
        </p:nvSpPr>
        <p:spPr>
          <a:xfrm>
            <a:off x="234919" y="3061302"/>
            <a:ext cx="6048435" cy="1631216"/>
          </a:xfrm>
          <a:prstGeom prst="rect">
            <a:avLst/>
          </a:prstGeom>
          <a:noFill/>
        </p:spPr>
        <p:txBody>
          <a:bodyPr wrap="square" rtlCol="0">
            <a:spAutoFit/>
          </a:bodyPr>
          <a:lstStyle/>
          <a:p>
            <a:r>
              <a:rPr lang="en-GB" sz="2000" dirty="0"/>
              <a:t>Knowing which test to use can depend on a number of things.</a:t>
            </a:r>
          </a:p>
          <a:p>
            <a:pPr marL="342900" indent="-342900">
              <a:buFont typeface="Arial" panose="020B0604020202020204" pitchFamily="34" charset="0"/>
              <a:buChar char="•"/>
            </a:pPr>
            <a:r>
              <a:rPr lang="en-GB" sz="2000" dirty="0"/>
              <a:t>The purpose of your analysis.</a:t>
            </a:r>
          </a:p>
          <a:p>
            <a:pPr marL="342900" indent="-342900">
              <a:buFont typeface="Arial" panose="020B0604020202020204" pitchFamily="34" charset="0"/>
              <a:buChar char="•"/>
            </a:pPr>
            <a:r>
              <a:rPr lang="en-GB" sz="2000" dirty="0"/>
              <a:t>What you want to do with your data.</a:t>
            </a:r>
          </a:p>
          <a:p>
            <a:pPr marL="342900" indent="-342900">
              <a:buFont typeface="Arial" panose="020B0604020202020204" pitchFamily="34" charset="0"/>
              <a:buChar char="•"/>
            </a:pPr>
            <a:r>
              <a:rPr lang="en-GB" sz="2000" dirty="0"/>
              <a:t>What measurement level your variables are.  </a:t>
            </a:r>
            <a:endParaRPr lang="en-GB" sz="2000" b="1" dirty="0"/>
          </a:p>
        </p:txBody>
      </p:sp>
      <p:sp>
        <p:nvSpPr>
          <p:cNvPr id="19" name="TextBox 18">
            <a:extLst>
              <a:ext uri="{FF2B5EF4-FFF2-40B4-BE49-F238E27FC236}">
                <a16:creationId xmlns:a16="http://schemas.microsoft.com/office/drawing/2014/main" id="{F09A1ACD-80D2-4A0F-A78C-4D586DB63BB7}"/>
              </a:ext>
            </a:extLst>
          </p:cNvPr>
          <p:cNvSpPr txBox="1"/>
          <p:nvPr/>
        </p:nvSpPr>
        <p:spPr>
          <a:xfrm>
            <a:off x="220296" y="1217326"/>
            <a:ext cx="11373012" cy="1754326"/>
          </a:xfrm>
          <a:prstGeom prst="rect">
            <a:avLst/>
          </a:prstGeom>
          <a:noFill/>
        </p:spPr>
        <p:txBody>
          <a:bodyPr wrap="square" rtlCol="0">
            <a:spAutoFit/>
          </a:bodyPr>
          <a:lstStyle/>
          <a:p>
            <a:r>
              <a:rPr lang="it-IT" sz="2800" b="1" dirty="0"/>
              <a:t>Key Info: </a:t>
            </a:r>
          </a:p>
          <a:p>
            <a:pPr marL="285750" indent="-285750">
              <a:buFont typeface="Arial" panose="020B0604020202020204" pitchFamily="34" charset="0"/>
              <a:buChar char="•"/>
            </a:pPr>
            <a:r>
              <a:rPr lang="it-IT" sz="2000" dirty="0"/>
              <a:t>A broad field. </a:t>
            </a:r>
          </a:p>
          <a:p>
            <a:pPr marL="285750" indent="-285750">
              <a:buFont typeface="Arial" panose="020B0604020202020204" pitchFamily="34" charset="0"/>
              <a:buChar char="•"/>
            </a:pPr>
            <a:r>
              <a:rPr lang="it-IT" sz="2000" dirty="0"/>
              <a:t>Impossible to be an expert in everything. </a:t>
            </a:r>
          </a:p>
          <a:p>
            <a:pPr marL="285750" indent="-285750">
              <a:buFont typeface="Arial" panose="020B0604020202020204" pitchFamily="34" charset="0"/>
              <a:buChar char="•"/>
            </a:pPr>
            <a:r>
              <a:rPr lang="en-GB" sz="2000" dirty="0"/>
              <a:t>It is important to have a </a:t>
            </a:r>
            <a:r>
              <a:rPr lang="en-GB" sz="2000" b="1" dirty="0"/>
              <a:t>clear research question </a:t>
            </a:r>
            <a:r>
              <a:rPr lang="en-GB" sz="2000" dirty="0"/>
              <a:t>(and an idea of the expected result), alongside a good </a:t>
            </a:r>
            <a:r>
              <a:rPr lang="en-GB" sz="2000" b="1" dirty="0"/>
              <a:t>understanding of your data</a:t>
            </a:r>
            <a:r>
              <a:rPr lang="en-GB" sz="2000" dirty="0"/>
              <a:t>. </a:t>
            </a:r>
            <a:endParaRPr lang="it-IT" sz="2000" dirty="0"/>
          </a:p>
        </p:txBody>
      </p:sp>
      <p:sp>
        <p:nvSpPr>
          <p:cNvPr id="11" name="Rectangle 10">
            <a:extLst>
              <a:ext uri="{FF2B5EF4-FFF2-40B4-BE49-F238E27FC236}">
                <a16:creationId xmlns:a16="http://schemas.microsoft.com/office/drawing/2014/main" id="{6FD6870F-C31F-4F15-9C4C-1A2A86A90447}"/>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2" name="Picture 11">
            <a:extLst>
              <a:ext uri="{FF2B5EF4-FFF2-40B4-BE49-F238E27FC236}">
                <a16:creationId xmlns:a16="http://schemas.microsoft.com/office/drawing/2014/main" id="{4A4DB3DB-7E8C-4383-91C9-D4DCBD80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766C8D3D-52E5-4417-8447-8091BD313893}"/>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pic>
        <p:nvPicPr>
          <p:cNvPr id="1026" name="Picture 2">
            <a:extLst>
              <a:ext uri="{FF2B5EF4-FFF2-40B4-BE49-F238E27FC236}">
                <a16:creationId xmlns:a16="http://schemas.microsoft.com/office/drawing/2014/main" id="{3D03B5B2-9405-23F0-2921-98899653C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0413" y="3324651"/>
            <a:ext cx="4371975" cy="1762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3B9F3E1-81C8-F2BE-9DE2-325B83469FEA}"/>
              </a:ext>
            </a:extLst>
          </p:cNvPr>
          <p:cNvSpPr txBox="1"/>
          <p:nvPr/>
        </p:nvSpPr>
        <p:spPr>
          <a:xfrm>
            <a:off x="220296" y="5108666"/>
            <a:ext cx="11373012" cy="646331"/>
          </a:xfrm>
          <a:prstGeom prst="rect">
            <a:avLst/>
          </a:prstGeom>
          <a:noFill/>
        </p:spPr>
        <p:txBody>
          <a:bodyPr wrap="square" rtlCol="0">
            <a:spAutoFit/>
          </a:bodyPr>
          <a:lstStyle/>
          <a:p>
            <a:pPr algn="l"/>
            <a:r>
              <a:rPr lang="en-GB" sz="1800" b="0" i="0" u="none" strike="noStrike" baseline="0" dirty="0">
                <a:latin typeface="LiberationSans"/>
              </a:rPr>
              <a:t>https://www.scribbr.com/statistics/statistical-tests/</a:t>
            </a:r>
          </a:p>
          <a:p>
            <a:pPr algn="l"/>
            <a:r>
              <a:rPr lang="en-GB" sz="1800" b="0" i="0" u="none" strike="noStrike" baseline="0" dirty="0">
                <a:latin typeface="LiberationSans"/>
              </a:rPr>
              <a:t>https://methods.sagepub.com/which-stats-test</a:t>
            </a:r>
            <a:endParaRPr lang="it-IT" sz="2000" dirty="0"/>
          </a:p>
        </p:txBody>
      </p:sp>
    </p:spTree>
    <p:extLst>
      <p:ext uri="{BB962C8B-B14F-4D97-AF65-F5344CB8AC3E}">
        <p14:creationId xmlns:p14="http://schemas.microsoft.com/office/powerpoint/2010/main" val="2555944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8"/>
            <a:ext cx="11658600" cy="115707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987038" y="94886"/>
            <a:ext cx="9839528" cy="769441"/>
          </a:xfrm>
          <a:prstGeom prst="rect">
            <a:avLst/>
          </a:prstGeom>
          <a:noFill/>
        </p:spPr>
        <p:txBody>
          <a:bodyPr wrap="square" rtlCol="0">
            <a:spAutoFit/>
          </a:bodyPr>
          <a:lstStyle/>
          <a:p>
            <a:pPr algn="ctr"/>
            <a:r>
              <a:rPr lang="en-US" sz="4400" dirty="0">
                <a:solidFill>
                  <a:schemeClr val="bg1"/>
                </a:solidFill>
                <a:latin typeface="+mj-lt"/>
              </a:rPr>
              <a:t>Sample Size</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CD65400C-7597-46B1-BD96-3AA5F89DC08B}"/>
              </a:ext>
            </a:extLst>
          </p:cNvPr>
          <p:cNvSpPr txBox="1"/>
          <p:nvPr/>
        </p:nvSpPr>
        <p:spPr>
          <a:xfrm>
            <a:off x="234919" y="3061302"/>
            <a:ext cx="6048435" cy="1631216"/>
          </a:xfrm>
          <a:prstGeom prst="rect">
            <a:avLst/>
          </a:prstGeom>
          <a:noFill/>
        </p:spPr>
        <p:txBody>
          <a:bodyPr wrap="square" rtlCol="0">
            <a:spAutoFit/>
          </a:bodyPr>
          <a:lstStyle/>
          <a:p>
            <a:r>
              <a:rPr lang="en-GB" sz="2000" dirty="0"/>
              <a:t>The </a:t>
            </a:r>
            <a:r>
              <a:rPr lang="en-GB" sz="2000" b="1" dirty="0"/>
              <a:t>law of large numbers</a:t>
            </a:r>
            <a:r>
              <a:rPr lang="en-GB" sz="2000" dirty="0"/>
              <a:t>, in probability and statistics, states that as a sample size grows, its mean gets closer to the average of the whole population. This is due to </a:t>
            </a:r>
            <a:r>
              <a:rPr lang="en-GB" sz="2000" b="1" dirty="0"/>
              <a:t>the sample being more representative of the population as the sample become larger</a:t>
            </a:r>
            <a:r>
              <a:rPr lang="en-GB" sz="2000" dirty="0"/>
              <a:t>.</a:t>
            </a:r>
            <a:endParaRPr lang="en-GB" sz="2000" b="1" dirty="0"/>
          </a:p>
        </p:txBody>
      </p:sp>
      <p:sp>
        <p:nvSpPr>
          <p:cNvPr id="19" name="TextBox 18">
            <a:extLst>
              <a:ext uri="{FF2B5EF4-FFF2-40B4-BE49-F238E27FC236}">
                <a16:creationId xmlns:a16="http://schemas.microsoft.com/office/drawing/2014/main" id="{F09A1ACD-80D2-4A0F-A78C-4D586DB63BB7}"/>
              </a:ext>
            </a:extLst>
          </p:cNvPr>
          <p:cNvSpPr txBox="1"/>
          <p:nvPr/>
        </p:nvSpPr>
        <p:spPr>
          <a:xfrm>
            <a:off x="220296" y="1217326"/>
            <a:ext cx="11373012" cy="1754326"/>
          </a:xfrm>
          <a:prstGeom prst="rect">
            <a:avLst/>
          </a:prstGeom>
          <a:noFill/>
        </p:spPr>
        <p:txBody>
          <a:bodyPr wrap="square" rtlCol="0">
            <a:spAutoFit/>
          </a:bodyPr>
          <a:lstStyle/>
          <a:p>
            <a:r>
              <a:rPr lang="it-IT" sz="2800" b="1" dirty="0"/>
              <a:t>Key Info: </a:t>
            </a:r>
          </a:p>
          <a:p>
            <a:pPr marL="285750" indent="-285750">
              <a:buFont typeface="Arial" panose="020B0604020202020204" pitchFamily="34" charset="0"/>
              <a:buChar char="•"/>
            </a:pPr>
            <a:r>
              <a:rPr lang="it-IT" sz="2000" dirty="0"/>
              <a:t>Your sample is the data you will be analysing. </a:t>
            </a:r>
          </a:p>
          <a:p>
            <a:pPr marL="285750" indent="-285750">
              <a:buFont typeface="Arial" panose="020B0604020202020204" pitchFamily="34" charset="0"/>
              <a:buChar char="•"/>
            </a:pPr>
            <a:r>
              <a:rPr lang="it-IT" sz="2000" dirty="0"/>
              <a:t>Sampling is often a </a:t>
            </a:r>
            <a:r>
              <a:rPr lang="it-IT" sz="2000" b="1" dirty="0"/>
              <a:t>proxy</a:t>
            </a:r>
            <a:r>
              <a:rPr lang="it-IT" sz="2000" dirty="0"/>
              <a:t>. </a:t>
            </a:r>
          </a:p>
          <a:p>
            <a:pPr marL="285750" indent="-285750">
              <a:buFont typeface="Arial" panose="020B0604020202020204" pitchFamily="34" charset="0"/>
              <a:buChar char="•"/>
            </a:pPr>
            <a:r>
              <a:rPr lang="it-IT" sz="2000" dirty="0"/>
              <a:t>It’s impossible to include every piece of data. Your sample will almost always be </a:t>
            </a:r>
            <a:r>
              <a:rPr lang="it-IT" sz="2000" b="1" dirty="0"/>
              <a:t>reprenstative</a:t>
            </a:r>
            <a:r>
              <a:rPr lang="it-IT" sz="2000" dirty="0"/>
              <a:t>, rather than a complete dataset. </a:t>
            </a:r>
          </a:p>
        </p:txBody>
      </p:sp>
      <p:sp>
        <p:nvSpPr>
          <p:cNvPr id="11" name="Rectangle 10">
            <a:extLst>
              <a:ext uri="{FF2B5EF4-FFF2-40B4-BE49-F238E27FC236}">
                <a16:creationId xmlns:a16="http://schemas.microsoft.com/office/drawing/2014/main" id="{6FD6870F-C31F-4F15-9C4C-1A2A86A90447}"/>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2" name="Picture 11">
            <a:extLst>
              <a:ext uri="{FF2B5EF4-FFF2-40B4-BE49-F238E27FC236}">
                <a16:creationId xmlns:a16="http://schemas.microsoft.com/office/drawing/2014/main" id="{4A4DB3DB-7E8C-4383-91C9-D4DCBD80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766C8D3D-52E5-4417-8447-8091BD313893}"/>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231990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8"/>
            <a:ext cx="11658600" cy="115707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987038" y="94886"/>
            <a:ext cx="9839528" cy="769441"/>
          </a:xfrm>
          <a:prstGeom prst="rect">
            <a:avLst/>
          </a:prstGeom>
          <a:noFill/>
        </p:spPr>
        <p:txBody>
          <a:bodyPr wrap="square" rtlCol="0">
            <a:spAutoFit/>
          </a:bodyPr>
          <a:lstStyle/>
          <a:p>
            <a:pPr algn="ctr"/>
            <a:r>
              <a:rPr lang="en-US" sz="4400" dirty="0">
                <a:solidFill>
                  <a:schemeClr val="bg1"/>
                </a:solidFill>
                <a:latin typeface="+mj-lt"/>
              </a:rPr>
              <a:t>Sample Size: Exercise</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9CC2E3E1-4F74-4A96-B2F7-CD204E58DD1F}"/>
              </a:ext>
            </a:extLst>
          </p:cNvPr>
          <p:cNvSpPr txBox="1"/>
          <p:nvPr/>
        </p:nvSpPr>
        <p:spPr>
          <a:xfrm>
            <a:off x="293641" y="3948879"/>
            <a:ext cx="10708976" cy="1138773"/>
          </a:xfrm>
          <a:prstGeom prst="rect">
            <a:avLst/>
          </a:prstGeom>
          <a:noFill/>
        </p:spPr>
        <p:txBody>
          <a:bodyPr wrap="square" rtlCol="0">
            <a:spAutoFit/>
          </a:bodyPr>
          <a:lstStyle/>
          <a:p>
            <a:r>
              <a:rPr lang="en-GB" sz="2800" b="1" dirty="0"/>
              <a:t>Code: </a:t>
            </a:r>
          </a:p>
          <a:p>
            <a:endParaRPr lang="en-GB" sz="2000" dirty="0">
              <a:latin typeface="Courier New" panose="02070309020205020404" pitchFamily="49" charset="0"/>
              <a:cs typeface="Courier New" panose="02070309020205020404" pitchFamily="49" charset="0"/>
            </a:endParaRPr>
          </a:p>
          <a:p>
            <a:r>
              <a:rPr lang="en-GB" sz="2000" b="1" dirty="0">
                <a:highlight>
                  <a:srgbClr val="C0C0C0"/>
                </a:highlight>
                <a:latin typeface="Courier New" panose="02070309020205020404" pitchFamily="49" charset="0"/>
                <a:cs typeface="Courier New" panose="02070309020205020404" pitchFamily="49" charset="0"/>
              </a:rPr>
              <a:t>ggplot(</a:t>
            </a:r>
            <a:r>
              <a:rPr lang="en-GB" sz="2000" b="1" dirty="0" err="1">
                <a:highlight>
                  <a:srgbClr val="C0C0C0"/>
                </a:highlight>
                <a:latin typeface="Courier New" panose="02070309020205020404" pitchFamily="49" charset="0"/>
                <a:cs typeface="Courier New" panose="02070309020205020404" pitchFamily="49" charset="0"/>
              </a:rPr>
              <a:t>sheeps</a:t>
            </a:r>
            <a:r>
              <a:rPr lang="en-GB" sz="2000" b="1" dirty="0">
                <a:highlight>
                  <a:srgbClr val="C0C0C0"/>
                </a:highlight>
                <a:latin typeface="Courier New" panose="02070309020205020404" pitchFamily="49" charset="0"/>
                <a:cs typeface="Courier New" panose="02070309020205020404" pitchFamily="49" charset="0"/>
              </a:rPr>
              <a:t>, </a:t>
            </a:r>
            <a:r>
              <a:rPr lang="en-GB" sz="2000" b="1" dirty="0" err="1">
                <a:highlight>
                  <a:srgbClr val="C0C0C0"/>
                </a:highlight>
                <a:latin typeface="Courier New" panose="02070309020205020404" pitchFamily="49" charset="0"/>
                <a:cs typeface="Courier New" panose="02070309020205020404" pitchFamily="49" charset="0"/>
              </a:rPr>
              <a:t>aes</a:t>
            </a:r>
            <a:r>
              <a:rPr lang="en-GB" sz="2000" b="1" dirty="0">
                <a:highlight>
                  <a:srgbClr val="C0C0C0"/>
                </a:highlight>
                <a:latin typeface="Courier New" panose="02070309020205020404" pitchFamily="49" charset="0"/>
                <a:cs typeface="Courier New" panose="02070309020205020404" pitchFamily="49" charset="0"/>
              </a:rPr>
              <a:t>(x=value, fill=id)) + </a:t>
            </a:r>
            <a:r>
              <a:rPr lang="en-GB" sz="2000" b="1" dirty="0" err="1">
                <a:highlight>
                  <a:srgbClr val="C0C0C0"/>
                </a:highlight>
                <a:latin typeface="Courier New" panose="02070309020205020404" pitchFamily="49" charset="0"/>
                <a:cs typeface="Courier New" panose="02070309020205020404" pitchFamily="49" charset="0"/>
              </a:rPr>
              <a:t>geom_density</a:t>
            </a:r>
            <a:r>
              <a:rPr lang="en-GB" sz="2000" b="1" dirty="0">
                <a:highlight>
                  <a:srgbClr val="C0C0C0"/>
                </a:highlight>
                <a:latin typeface="Courier New" panose="02070309020205020404" pitchFamily="49" charset="0"/>
                <a:cs typeface="Courier New" panose="02070309020205020404" pitchFamily="49" charset="0"/>
              </a:rPr>
              <a:t>(alpha=0.5)</a:t>
            </a:r>
            <a:endParaRPr lang="it-IT" sz="1400" b="1" dirty="0">
              <a:highlight>
                <a:srgbClr val="C0C0C0"/>
              </a:highlight>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CD65400C-7597-46B1-BD96-3AA5F89DC08B}"/>
              </a:ext>
            </a:extLst>
          </p:cNvPr>
          <p:cNvSpPr txBox="1"/>
          <p:nvPr/>
        </p:nvSpPr>
        <p:spPr>
          <a:xfrm>
            <a:off x="293642" y="2231249"/>
            <a:ext cx="10897819" cy="1323439"/>
          </a:xfrm>
          <a:prstGeom prst="rect">
            <a:avLst/>
          </a:prstGeom>
          <a:noFill/>
        </p:spPr>
        <p:txBody>
          <a:bodyPr wrap="square" rtlCol="0">
            <a:spAutoFit/>
          </a:bodyPr>
          <a:lstStyle/>
          <a:p>
            <a:r>
              <a:rPr lang="en-GB" sz="2000" dirty="0"/>
              <a:t>Download and load the file sheeps.csv into R Studio. It contains femur lengths measurements for sheep found on 2 different farms. These neolithic farms have an awesome archaeological record as fieldwork was able to recover measures for 500 </a:t>
            </a:r>
            <a:r>
              <a:rPr lang="en-GB" sz="2000" dirty="0" err="1"/>
              <a:t>sheeps</a:t>
            </a:r>
            <a:r>
              <a:rPr lang="en-GB" sz="2000" dirty="0"/>
              <a:t> on each of the sites. Let’s take a look at the data using ggplot.</a:t>
            </a:r>
            <a:endParaRPr lang="en-GB" sz="2000" b="1" dirty="0"/>
          </a:p>
        </p:txBody>
      </p:sp>
      <p:sp>
        <p:nvSpPr>
          <p:cNvPr id="19" name="TextBox 18">
            <a:extLst>
              <a:ext uri="{FF2B5EF4-FFF2-40B4-BE49-F238E27FC236}">
                <a16:creationId xmlns:a16="http://schemas.microsoft.com/office/drawing/2014/main" id="{F09A1ACD-80D2-4A0F-A78C-4D586DB63BB7}"/>
              </a:ext>
            </a:extLst>
          </p:cNvPr>
          <p:cNvSpPr txBox="1"/>
          <p:nvPr/>
        </p:nvSpPr>
        <p:spPr>
          <a:xfrm>
            <a:off x="220296" y="1217326"/>
            <a:ext cx="11373012" cy="830997"/>
          </a:xfrm>
          <a:prstGeom prst="rect">
            <a:avLst/>
          </a:prstGeom>
          <a:noFill/>
        </p:spPr>
        <p:txBody>
          <a:bodyPr wrap="square" rtlCol="0">
            <a:spAutoFit/>
          </a:bodyPr>
          <a:lstStyle/>
          <a:p>
            <a:r>
              <a:rPr lang="it-IT" sz="2800" b="1" dirty="0"/>
              <a:t>Sample Size and Distribution: </a:t>
            </a:r>
          </a:p>
          <a:p>
            <a:pPr marL="285750" indent="-285750">
              <a:buFont typeface="Arial" panose="020B0604020202020204" pitchFamily="34" charset="0"/>
              <a:buChar char="•"/>
            </a:pPr>
            <a:r>
              <a:rPr lang="it-IT" sz="2000" dirty="0"/>
              <a:t>Let’s explore how distribution changes with sample size. </a:t>
            </a:r>
          </a:p>
        </p:txBody>
      </p:sp>
      <p:sp>
        <p:nvSpPr>
          <p:cNvPr id="11" name="Rectangle 10">
            <a:extLst>
              <a:ext uri="{FF2B5EF4-FFF2-40B4-BE49-F238E27FC236}">
                <a16:creationId xmlns:a16="http://schemas.microsoft.com/office/drawing/2014/main" id="{6FD6870F-C31F-4F15-9C4C-1A2A86A90447}"/>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2" name="Picture 11">
            <a:extLst>
              <a:ext uri="{FF2B5EF4-FFF2-40B4-BE49-F238E27FC236}">
                <a16:creationId xmlns:a16="http://schemas.microsoft.com/office/drawing/2014/main" id="{4A4DB3DB-7E8C-4383-91C9-D4DCBD80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766C8D3D-52E5-4417-8447-8091BD313893}"/>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3751472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8"/>
            <a:ext cx="11658600" cy="115707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987038" y="94886"/>
            <a:ext cx="9839528" cy="769441"/>
          </a:xfrm>
          <a:prstGeom prst="rect">
            <a:avLst/>
          </a:prstGeom>
          <a:noFill/>
        </p:spPr>
        <p:txBody>
          <a:bodyPr wrap="square" rtlCol="0">
            <a:spAutoFit/>
          </a:bodyPr>
          <a:lstStyle/>
          <a:p>
            <a:pPr algn="ctr"/>
            <a:r>
              <a:rPr lang="en-US" sz="4400" dirty="0">
                <a:solidFill>
                  <a:schemeClr val="bg1"/>
                </a:solidFill>
                <a:latin typeface="+mj-lt"/>
              </a:rPr>
              <a:t>Sample Size: Exercise</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6FD6870F-C31F-4F15-9C4C-1A2A86A90447}"/>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2" name="Picture 11">
            <a:extLst>
              <a:ext uri="{FF2B5EF4-FFF2-40B4-BE49-F238E27FC236}">
                <a16:creationId xmlns:a16="http://schemas.microsoft.com/office/drawing/2014/main" id="{4A4DB3DB-7E8C-4383-91C9-D4DCBD80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766C8D3D-52E5-4417-8447-8091BD313893}"/>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pic>
        <p:nvPicPr>
          <p:cNvPr id="3" name="Picture 2">
            <a:extLst>
              <a:ext uri="{FF2B5EF4-FFF2-40B4-BE49-F238E27FC236}">
                <a16:creationId xmlns:a16="http://schemas.microsoft.com/office/drawing/2014/main" id="{695C99A1-0889-E581-A717-559E5090DD28}"/>
              </a:ext>
            </a:extLst>
          </p:cNvPr>
          <p:cNvPicPr>
            <a:picLocks noChangeAspect="1"/>
          </p:cNvPicPr>
          <p:nvPr/>
        </p:nvPicPr>
        <p:blipFill rotWithShape="1">
          <a:blip r:embed="rId4"/>
          <a:srcRect l="23886" t="24345" r="21331" b="9292"/>
          <a:stretch/>
        </p:blipFill>
        <p:spPr>
          <a:xfrm>
            <a:off x="248003" y="1376796"/>
            <a:ext cx="6679097" cy="4551192"/>
          </a:xfrm>
          <a:prstGeom prst="rect">
            <a:avLst/>
          </a:prstGeom>
        </p:spPr>
      </p:pic>
      <p:sp>
        <p:nvSpPr>
          <p:cNvPr id="5" name="TextBox 4">
            <a:extLst>
              <a:ext uri="{FF2B5EF4-FFF2-40B4-BE49-F238E27FC236}">
                <a16:creationId xmlns:a16="http://schemas.microsoft.com/office/drawing/2014/main" id="{E668F04C-E423-E3D9-C874-DECA81129683}"/>
              </a:ext>
            </a:extLst>
          </p:cNvPr>
          <p:cNvSpPr txBox="1"/>
          <p:nvPr/>
        </p:nvSpPr>
        <p:spPr>
          <a:xfrm>
            <a:off x="7033283" y="1997839"/>
            <a:ext cx="5032823" cy="2862322"/>
          </a:xfrm>
          <a:prstGeom prst="rect">
            <a:avLst/>
          </a:prstGeom>
          <a:noFill/>
        </p:spPr>
        <p:txBody>
          <a:bodyPr wrap="square" rtlCol="0">
            <a:spAutoFit/>
          </a:bodyPr>
          <a:lstStyle/>
          <a:p>
            <a:pPr marL="342900" indent="-342900">
              <a:buFont typeface="Arial" panose="020B0604020202020204" pitchFamily="34" charset="0"/>
              <a:buChar char="•"/>
            </a:pPr>
            <a:r>
              <a:rPr lang="en-GB" sz="2000" dirty="0"/>
              <a:t>As you can see the sample of each site roughly follows a normal distribution with slightly different mean and standard deviations.</a:t>
            </a:r>
          </a:p>
          <a:p>
            <a:pPr marL="342900" indent="-342900">
              <a:buFont typeface="Arial" panose="020B0604020202020204" pitchFamily="34" charset="0"/>
              <a:buChar char="•"/>
            </a:pPr>
            <a:r>
              <a:rPr lang="en-GB" sz="2000" dirty="0"/>
              <a:t>Will this change is we subsample our dataset? </a:t>
            </a:r>
          </a:p>
          <a:p>
            <a:pPr marL="342900" indent="-342900">
              <a:buFont typeface="Arial" panose="020B0604020202020204" pitchFamily="34" charset="0"/>
              <a:buChar char="•"/>
            </a:pPr>
            <a:r>
              <a:rPr lang="en-GB" sz="2000" dirty="0"/>
              <a:t>The idea is to select only a part of the entire sample and see if we have the same mean and standard deviation than before.</a:t>
            </a:r>
          </a:p>
        </p:txBody>
      </p:sp>
    </p:spTree>
    <p:extLst>
      <p:ext uri="{BB962C8B-B14F-4D97-AF65-F5344CB8AC3E}">
        <p14:creationId xmlns:p14="http://schemas.microsoft.com/office/powerpoint/2010/main" val="544628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8"/>
            <a:ext cx="11658600" cy="115707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987038" y="94886"/>
            <a:ext cx="9839528" cy="769441"/>
          </a:xfrm>
          <a:prstGeom prst="rect">
            <a:avLst/>
          </a:prstGeom>
          <a:noFill/>
        </p:spPr>
        <p:txBody>
          <a:bodyPr wrap="square" rtlCol="0">
            <a:spAutoFit/>
          </a:bodyPr>
          <a:lstStyle/>
          <a:p>
            <a:pPr algn="ctr"/>
            <a:r>
              <a:rPr lang="en-US" sz="4400" dirty="0">
                <a:solidFill>
                  <a:schemeClr val="bg1"/>
                </a:solidFill>
                <a:latin typeface="+mj-lt"/>
              </a:rPr>
              <a:t>Sample Size: Exercise</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9CC2E3E1-4F74-4A96-B2F7-CD204E58DD1F}"/>
              </a:ext>
            </a:extLst>
          </p:cNvPr>
          <p:cNvSpPr txBox="1"/>
          <p:nvPr/>
        </p:nvSpPr>
        <p:spPr>
          <a:xfrm>
            <a:off x="293642" y="2160569"/>
            <a:ext cx="10708976" cy="3200876"/>
          </a:xfrm>
          <a:prstGeom prst="rect">
            <a:avLst/>
          </a:prstGeom>
          <a:noFill/>
        </p:spPr>
        <p:txBody>
          <a:bodyPr wrap="square" rtlCol="0">
            <a:spAutoFit/>
          </a:bodyPr>
          <a:lstStyle/>
          <a:p>
            <a:r>
              <a:rPr lang="en-GB" sz="2800" b="1" dirty="0"/>
              <a:t>Code: </a:t>
            </a:r>
            <a:endParaRPr lang="en-GB" sz="2000" dirty="0">
              <a:latin typeface="Courier New" panose="02070309020205020404" pitchFamily="49" charset="0"/>
              <a:cs typeface="Courier New" panose="02070309020205020404" pitchFamily="49" charset="0"/>
            </a:endParaRPr>
          </a:p>
          <a:p>
            <a:r>
              <a:rPr lang="pt-BR" sz="1400" b="1" dirty="0">
                <a:highlight>
                  <a:srgbClr val="C0C0C0"/>
                </a:highlight>
                <a:latin typeface="Courier New" panose="02070309020205020404" pitchFamily="49" charset="0"/>
                <a:cs typeface="Courier New" panose="02070309020205020404" pitchFamily="49" charset="0"/>
              </a:rPr>
              <a:t>sample500 &lt;- sample_n(sheeps, 500)</a:t>
            </a:r>
          </a:p>
          <a:p>
            <a:r>
              <a:rPr lang="pt-BR" sz="1400" b="1" dirty="0">
                <a:highlight>
                  <a:srgbClr val="C0C0C0"/>
                </a:highlight>
                <a:latin typeface="Courier New" panose="02070309020205020404" pitchFamily="49" charset="0"/>
                <a:cs typeface="Courier New" panose="02070309020205020404" pitchFamily="49" charset="0"/>
              </a:rPr>
              <a:t>sample50 &lt;- sample_n(sample500, 50)</a:t>
            </a:r>
          </a:p>
          <a:p>
            <a:r>
              <a:rPr lang="pt-BR" sz="1400" b="1" dirty="0">
                <a:highlight>
                  <a:srgbClr val="C0C0C0"/>
                </a:highlight>
                <a:latin typeface="Courier New" panose="02070309020205020404" pitchFamily="49" charset="0"/>
                <a:cs typeface="Courier New" panose="02070309020205020404" pitchFamily="49" charset="0"/>
              </a:rPr>
              <a:t>sample10 &lt;- sample_n(sample50, 10)</a:t>
            </a:r>
          </a:p>
          <a:p>
            <a:endParaRPr lang="pt-BR" sz="2000" b="1" dirty="0">
              <a:highlight>
                <a:srgbClr val="C0C0C0"/>
              </a:highlight>
              <a:latin typeface="Courier New" panose="02070309020205020404" pitchFamily="49" charset="0"/>
              <a:cs typeface="Courier New" panose="02070309020205020404" pitchFamily="49" charset="0"/>
            </a:endParaRPr>
          </a:p>
          <a:p>
            <a:r>
              <a:rPr lang="it-IT" sz="1400" b="1" dirty="0">
                <a:highlight>
                  <a:srgbClr val="C0C0C0"/>
                </a:highlight>
                <a:latin typeface="Courier New" panose="02070309020205020404" pitchFamily="49" charset="0"/>
                <a:cs typeface="Courier New" panose="02070309020205020404" pitchFamily="49" charset="0"/>
              </a:rPr>
              <a:t>sheeps$sampleSize &lt;- 1000</a:t>
            </a:r>
          </a:p>
          <a:p>
            <a:r>
              <a:rPr lang="it-IT" sz="1400" b="1" dirty="0">
                <a:highlight>
                  <a:srgbClr val="C0C0C0"/>
                </a:highlight>
                <a:latin typeface="Courier New" panose="02070309020205020404" pitchFamily="49" charset="0"/>
                <a:cs typeface="Courier New" panose="02070309020205020404" pitchFamily="49" charset="0"/>
              </a:rPr>
              <a:t>sample500$sampleSize &lt;- 500</a:t>
            </a:r>
          </a:p>
          <a:p>
            <a:r>
              <a:rPr lang="it-IT" sz="1400" b="1" dirty="0">
                <a:highlight>
                  <a:srgbClr val="C0C0C0"/>
                </a:highlight>
                <a:latin typeface="Courier New" panose="02070309020205020404" pitchFamily="49" charset="0"/>
                <a:cs typeface="Courier New" panose="02070309020205020404" pitchFamily="49" charset="0"/>
              </a:rPr>
              <a:t>sample50$sampleSize &lt;- 50</a:t>
            </a:r>
          </a:p>
          <a:p>
            <a:r>
              <a:rPr lang="it-IT" sz="1400" b="1" dirty="0">
                <a:highlight>
                  <a:srgbClr val="C0C0C0"/>
                </a:highlight>
                <a:latin typeface="Courier New" panose="02070309020205020404" pitchFamily="49" charset="0"/>
                <a:cs typeface="Courier New" panose="02070309020205020404" pitchFamily="49" charset="0"/>
              </a:rPr>
              <a:t>sample10$sampleSize &lt;- 10</a:t>
            </a:r>
          </a:p>
          <a:p>
            <a:r>
              <a:rPr lang="it-IT" sz="1400" b="1" dirty="0">
                <a:highlight>
                  <a:srgbClr val="C0C0C0"/>
                </a:highlight>
                <a:latin typeface="Courier New" panose="02070309020205020404" pitchFamily="49" charset="0"/>
                <a:cs typeface="Courier New" panose="02070309020205020404" pitchFamily="49" charset="0"/>
              </a:rPr>
              <a:t>samples &lt;- rbind(sheeps, sample500, sample50, sample10)</a:t>
            </a:r>
          </a:p>
          <a:p>
            <a:endParaRPr lang="it-IT" sz="1400" b="1" dirty="0">
              <a:highlight>
                <a:srgbClr val="C0C0C0"/>
              </a:highlight>
              <a:latin typeface="Courier New" panose="02070309020205020404" pitchFamily="49" charset="0"/>
              <a:cs typeface="Courier New" panose="02070309020205020404" pitchFamily="49" charset="0"/>
            </a:endParaRPr>
          </a:p>
          <a:p>
            <a:r>
              <a:rPr lang="it-IT" sz="1400" b="1" dirty="0">
                <a:highlight>
                  <a:srgbClr val="C0C0C0"/>
                </a:highlight>
                <a:latin typeface="Courier New" panose="02070309020205020404" pitchFamily="49" charset="0"/>
                <a:cs typeface="Courier New" panose="02070309020205020404" pitchFamily="49" charset="0"/>
              </a:rPr>
              <a:t>ggplot(samples, aes(x=value, fill=id)) + geom_density(alpha=0.5) + facet_grid(~sampleSize)</a:t>
            </a:r>
          </a:p>
          <a:p>
            <a:endParaRPr lang="it-IT" sz="1400" b="1" dirty="0">
              <a:highlight>
                <a:srgbClr val="C0C0C0"/>
              </a:highlight>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CD65400C-7597-46B1-BD96-3AA5F89DC08B}"/>
              </a:ext>
            </a:extLst>
          </p:cNvPr>
          <p:cNvSpPr txBox="1"/>
          <p:nvPr/>
        </p:nvSpPr>
        <p:spPr>
          <a:xfrm>
            <a:off x="293642" y="1435001"/>
            <a:ext cx="10897819" cy="707886"/>
          </a:xfrm>
          <a:prstGeom prst="rect">
            <a:avLst/>
          </a:prstGeom>
          <a:noFill/>
        </p:spPr>
        <p:txBody>
          <a:bodyPr wrap="square" rtlCol="0">
            <a:spAutoFit/>
          </a:bodyPr>
          <a:lstStyle/>
          <a:p>
            <a:r>
              <a:rPr lang="en-GB" sz="2000" dirty="0"/>
              <a:t>Use the sample function from the library </a:t>
            </a:r>
            <a:r>
              <a:rPr lang="en-GB" sz="2000" dirty="0" err="1"/>
              <a:t>dplyr</a:t>
            </a:r>
            <a:r>
              <a:rPr lang="en-GB" sz="2000" dirty="0"/>
              <a:t> to take a series of sub-samples from the dataset. Plot these subsamples using ggplot and compare the distribution. How does it change?</a:t>
            </a:r>
            <a:endParaRPr lang="en-GB" sz="2000" b="1" dirty="0"/>
          </a:p>
        </p:txBody>
      </p:sp>
      <p:sp>
        <p:nvSpPr>
          <p:cNvPr id="11" name="Rectangle 10">
            <a:extLst>
              <a:ext uri="{FF2B5EF4-FFF2-40B4-BE49-F238E27FC236}">
                <a16:creationId xmlns:a16="http://schemas.microsoft.com/office/drawing/2014/main" id="{6FD6870F-C31F-4F15-9C4C-1A2A86A90447}"/>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2" name="Picture 11">
            <a:extLst>
              <a:ext uri="{FF2B5EF4-FFF2-40B4-BE49-F238E27FC236}">
                <a16:creationId xmlns:a16="http://schemas.microsoft.com/office/drawing/2014/main" id="{4A4DB3DB-7E8C-4383-91C9-D4DCBD80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766C8D3D-52E5-4417-8447-8091BD313893}"/>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4281641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3D3A59-C523-4898-83A9-52243FAD83CF}"/>
              </a:ext>
            </a:extLst>
          </p:cNvPr>
          <p:cNvPicPr>
            <a:picLocks noChangeAspect="1"/>
          </p:cNvPicPr>
          <p:nvPr/>
        </p:nvPicPr>
        <p:blipFill>
          <a:blip r:embed="rId2"/>
          <a:stretch>
            <a:fillRect/>
          </a:stretch>
        </p:blipFill>
        <p:spPr>
          <a:xfrm>
            <a:off x="159029" y="84498"/>
            <a:ext cx="11658600" cy="1157073"/>
          </a:xfrm>
          <a:prstGeom prst="rect">
            <a:avLst/>
          </a:prstGeom>
        </p:spPr>
      </p:pic>
      <p:sp>
        <p:nvSpPr>
          <p:cNvPr id="9" name="TextBox 8">
            <a:extLst>
              <a:ext uri="{FF2B5EF4-FFF2-40B4-BE49-F238E27FC236}">
                <a16:creationId xmlns:a16="http://schemas.microsoft.com/office/drawing/2014/main" id="{08273A3E-08D2-4DFF-9E38-03101C6B5FD3}"/>
              </a:ext>
            </a:extLst>
          </p:cNvPr>
          <p:cNvSpPr txBox="1"/>
          <p:nvPr/>
        </p:nvSpPr>
        <p:spPr>
          <a:xfrm>
            <a:off x="987038" y="94886"/>
            <a:ext cx="9839528" cy="769441"/>
          </a:xfrm>
          <a:prstGeom prst="rect">
            <a:avLst/>
          </a:prstGeom>
          <a:noFill/>
        </p:spPr>
        <p:txBody>
          <a:bodyPr wrap="square" rtlCol="0">
            <a:spAutoFit/>
          </a:bodyPr>
          <a:lstStyle/>
          <a:p>
            <a:pPr algn="ctr"/>
            <a:r>
              <a:rPr lang="en-US" sz="4400" dirty="0">
                <a:solidFill>
                  <a:schemeClr val="bg1"/>
                </a:solidFill>
                <a:latin typeface="+mj-lt"/>
              </a:rPr>
              <a:t>Sample Size: Exercise</a:t>
            </a:r>
          </a:p>
        </p:txBody>
      </p:sp>
      <p:sp>
        <p:nvSpPr>
          <p:cNvPr id="4" name="Rectangle 1">
            <a:extLst>
              <a:ext uri="{FF2B5EF4-FFF2-40B4-BE49-F238E27FC236}">
                <a16:creationId xmlns:a16="http://schemas.microsoft.com/office/drawing/2014/main" id="{4048A8C1-1797-419F-981C-4EB3CC1545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94AC2A2-FF44-4391-BD83-58F9451478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6FD6870F-C31F-4F15-9C4C-1A2A86A90447}"/>
              </a:ext>
            </a:extLst>
          </p:cNvPr>
          <p:cNvSpPr/>
          <p:nvPr/>
        </p:nvSpPr>
        <p:spPr>
          <a:xfrm>
            <a:off x="27020" y="6011232"/>
            <a:ext cx="12192000" cy="846767"/>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2" name="Picture 11">
            <a:extLst>
              <a:ext uri="{FF2B5EF4-FFF2-40B4-BE49-F238E27FC236}">
                <a16:creationId xmlns:a16="http://schemas.microsoft.com/office/drawing/2014/main" id="{4A4DB3DB-7E8C-4383-91C9-D4DCBD80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357" y="5498763"/>
            <a:ext cx="1091326" cy="1091326"/>
          </a:xfrm>
          <a:prstGeom prst="rect">
            <a:avLst/>
          </a:prstGeom>
        </p:spPr>
      </p:pic>
      <p:sp>
        <p:nvSpPr>
          <p:cNvPr id="13" name="Rectangle 12">
            <a:extLst>
              <a:ext uri="{FF2B5EF4-FFF2-40B4-BE49-F238E27FC236}">
                <a16:creationId xmlns:a16="http://schemas.microsoft.com/office/drawing/2014/main" id="{766C8D3D-52E5-4417-8447-8091BD313893}"/>
              </a:ext>
            </a:extLst>
          </p:cNvPr>
          <p:cNvSpPr/>
          <p:nvPr/>
        </p:nvSpPr>
        <p:spPr>
          <a:xfrm>
            <a:off x="4712678" y="6405423"/>
            <a:ext cx="28870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solidFill>
                  <a:srgbClr val="00CEC0"/>
                </a:solidFill>
                <a:latin typeface="Source Sans Pro" panose="020B0503030403020204" pitchFamily="34" charset="0"/>
              </a:rPr>
              <a:t>www.cdcs.ed.ac.uk</a:t>
            </a:r>
          </a:p>
        </p:txBody>
      </p:sp>
      <p:sp>
        <p:nvSpPr>
          <p:cNvPr id="5" name="TextBox 4">
            <a:extLst>
              <a:ext uri="{FF2B5EF4-FFF2-40B4-BE49-F238E27FC236}">
                <a16:creationId xmlns:a16="http://schemas.microsoft.com/office/drawing/2014/main" id="{E668F04C-E423-E3D9-C874-DECA81129683}"/>
              </a:ext>
            </a:extLst>
          </p:cNvPr>
          <p:cNvSpPr txBox="1"/>
          <p:nvPr/>
        </p:nvSpPr>
        <p:spPr>
          <a:xfrm>
            <a:off x="7000148" y="2767279"/>
            <a:ext cx="5032823" cy="1323439"/>
          </a:xfrm>
          <a:prstGeom prst="rect">
            <a:avLst/>
          </a:prstGeom>
          <a:noFill/>
        </p:spPr>
        <p:txBody>
          <a:bodyPr wrap="square" rtlCol="0">
            <a:spAutoFit/>
          </a:bodyPr>
          <a:lstStyle/>
          <a:p>
            <a:pPr marL="342900" indent="-342900">
              <a:buFont typeface="Arial" panose="020B0604020202020204" pitchFamily="34" charset="0"/>
              <a:buChar char="•"/>
            </a:pPr>
            <a:r>
              <a:rPr lang="en-GB" sz="2000" dirty="0"/>
              <a:t>What is the impact of sampling on the representativeness of the dataset? </a:t>
            </a:r>
          </a:p>
          <a:p>
            <a:pPr marL="342900" indent="-342900">
              <a:buFont typeface="Arial" panose="020B0604020202020204" pitchFamily="34" charset="0"/>
              <a:buChar char="•"/>
            </a:pPr>
            <a:r>
              <a:rPr lang="en-GB" sz="2000" dirty="0"/>
              <a:t>What sample size would you choose as a minimum for a decent analysis?</a:t>
            </a:r>
          </a:p>
        </p:txBody>
      </p:sp>
      <p:pic>
        <p:nvPicPr>
          <p:cNvPr id="7" name="Picture 6">
            <a:extLst>
              <a:ext uri="{FF2B5EF4-FFF2-40B4-BE49-F238E27FC236}">
                <a16:creationId xmlns:a16="http://schemas.microsoft.com/office/drawing/2014/main" id="{B020B52C-4924-4A90-CDD3-49D9467801F3}"/>
              </a:ext>
            </a:extLst>
          </p:cNvPr>
          <p:cNvPicPr>
            <a:picLocks noChangeAspect="1"/>
          </p:cNvPicPr>
          <p:nvPr/>
        </p:nvPicPr>
        <p:blipFill rotWithShape="1">
          <a:blip r:embed="rId4"/>
          <a:srcRect l="24131" t="21884" r="21087" b="20870"/>
          <a:stretch/>
        </p:blipFill>
        <p:spPr>
          <a:xfrm>
            <a:off x="159029" y="1466021"/>
            <a:ext cx="6679096" cy="3925957"/>
          </a:xfrm>
          <a:prstGeom prst="rect">
            <a:avLst/>
          </a:prstGeom>
        </p:spPr>
      </p:pic>
    </p:spTree>
    <p:extLst>
      <p:ext uri="{BB962C8B-B14F-4D97-AF65-F5344CB8AC3E}">
        <p14:creationId xmlns:p14="http://schemas.microsoft.com/office/powerpoint/2010/main" val="29904031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4cecb87-7127-4cec-8ade-f39cabdda460">
      <Terms xmlns="http://schemas.microsoft.com/office/infopath/2007/PartnerControls"/>
    </lcf76f155ced4ddcb4097134ff3c332f>
    <TaxCatchAll xmlns="e0533433-c614-42f1-a6db-1e117b426f0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DF3C4344107B142896AFF4BAB57AEE6" ma:contentTypeVersion="16" ma:contentTypeDescription="Create a new document." ma:contentTypeScope="" ma:versionID="1b4ae4f646645aa0da8c9455870ff1b8">
  <xsd:schema xmlns:xsd="http://www.w3.org/2001/XMLSchema" xmlns:xs="http://www.w3.org/2001/XMLSchema" xmlns:p="http://schemas.microsoft.com/office/2006/metadata/properties" xmlns:ns2="a4cecb87-7127-4cec-8ade-f39cabdda460" xmlns:ns3="e0533433-c614-42f1-a6db-1e117b426f00" targetNamespace="http://schemas.microsoft.com/office/2006/metadata/properties" ma:root="true" ma:fieldsID="a4c14307a8b92a900619a17aef0a65b4" ns2:_="" ns3:_="">
    <xsd:import namespace="a4cecb87-7127-4cec-8ade-f39cabdda460"/>
    <xsd:import namespace="e0533433-c614-42f1-a6db-1e117b426f0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cecb87-7127-4cec-8ade-f39cabdda4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54eff52-6b6d-4e5f-a3b0-187f185b1db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0533433-c614-42f1-a6db-1e117b426f0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e52b77c-496f-4984-9256-af5fcad5ff1d}" ma:internalName="TaxCatchAll" ma:showField="CatchAllData" ma:web="e0533433-c614-42f1-a6db-1e117b426f0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4DB48C-5AE0-41BD-B266-131A5413B0F7}">
  <ds:schemaRefs>
    <ds:schemaRef ds:uri="http://purl.org/dc/elements/1.1/"/>
    <ds:schemaRef ds:uri="http://schemas.microsoft.com/office/2006/documentManagement/types"/>
    <ds:schemaRef ds:uri="e0533433-c614-42f1-a6db-1e117b426f00"/>
    <ds:schemaRef ds:uri="http://purl.org/dc/terms/"/>
    <ds:schemaRef ds:uri="http://www.w3.org/XML/1998/namespace"/>
    <ds:schemaRef ds:uri="http://schemas.microsoft.com/office/2006/metadata/properties"/>
    <ds:schemaRef ds:uri="http://purl.org/dc/dcmitype/"/>
    <ds:schemaRef ds:uri="http://schemas.microsoft.com/office/infopath/2007/PartnerControls"/>
    <ds:schemaRef ds:uri="http://schemas.openxmlformats.org/package/2006/metadata/core-properties"/>
    <ds:schemaRef ds:uri="a4cecb87-7127-4cec-8ade-f39cabdda460"/>
  </ds:schemaRefs>
</ds:datastoreItem>
</file>

<file path=customXml/itemProps2.xml><?xml version="1.0" encoding="utf-8"?>
<ds:datastoreItem xmlns:ds="http://schemas.openxmlformats.org/officeDocument/2006/customXml" ds:itemID="{5CC79FAC-6766-4781-AC47-86A2AEE89D31}">
  <ds:schemaRefs>
    <ds:schemaRef ds:uri="http://schemas.microsoft.com/sharepoint/v3/contenttype/forms"/>
  </ds:schemaRefs>
</ds:datastoreItem>
</file>

<file path=customXml/itemProps3.xml><?xml version="1.0" encoding="utf-8"?>
<ds:datastoreItem xmlns:ds="http://schemas.openxmlformats.org/officeDocument/2006/customXml" ds:itemID="{81667789-4DAB-4311-9402-5CF138B456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cecb87-7127-4cec-8ade-f39cabdda460"/>
    <ds:schemaRef ds:uri="e0533433-c614-42f1-a6db-1e117b426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5991</TotalTime>
  <Words>2416</Words>
  <Application>Microsoft Office PowerPoint</Application>
  <PresentationFormat>Widescreen</PresentationFormat>
  <Paragraphs>221</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Calibri Light</vt:lpstr>
      <vt:lpstr>Courier New</vt:lpstr>
      <vt:lpstr>LiberationSans</vt:lpstr>
      <vt:lpstr>Lucida</vt:lpstr>
      <vt:lpstr>Segoe UI</vt:lpstr>
      <vt:lpstr>Source Sans Pro</vt:lpstr>
      <vt:lpstr>Office Theme</vt:lpstr>
      <vt:lpstr>Finding Patterns in Data</vt:lpstr>
      <vt:lpstr>PowerPoint Presentation</vt:lpstr>
      <vt:lpstr>Today’s Program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Feedback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Statistics and Visualisation with R</dc:title>
  <dc:creator>MICHIELIN Lucia</dc:creator>
  <cp:lastModifiedBy>James Page</cp:lastModifiedBy>
  <cp:revision>39</cp:revision>
  <dcterms:created xsi:type="dcterms:W3CDTF">2020-05-18T15:19:37Z</dcterms:created>
  <dcterms:modified xsi:type="dcterms:W3CDTF">2023-01-25T11:48:23Z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0x010100ADF3C4344107B142896AFF4BAB57AEE6</vt:lpwstr>
  </property>
</Properties>
</file>